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90" r:id="rId1"/>
    <p:sldMasterId id="2147484248" r:id="rId2"/>
  </p:sldMasterIdLst>
  <p:notesMasterIdLst>
    <p:notesMasterId r:id="rId34"/>
  </p:notesMasterIdLst>
  <p:handoutMasterIdLst>
    <p:handoutMasterId r:id="rId35"/>
  </p:handoutMasterIdLst>
  <p:sldIdLst>
    <p:sldId id="838" r:id="rId3"/>
    <p:sldId id="1781" r:id="rId4"/>
    <p:sldId id="1786" r:id="rId5"/>
    <p:sldId id="1764" r:id="rId6"/>
    <p:sldId id="1766" r:id="rId7"/>
    <p:sldId id="1477" r:id="rId8"/>
    <p:sldId id="1780" r:id="rId9"/>
    <p:sldId id="1779" r:id="rId10"/>
    <p:sldId id="945" r:id="rId11"/>
    <p:sldId id="909" r:id="rId12"/>
    <p:sldId id="977" r:id="rId13"/>
    <p:sldId id="257" r:id="rId14"/>
    <p:sldId id="1537" r:id="rId15"/>
    <p:sldId id="1538" r:id="rId16"/>
    <p:sldId id="1778" r:id="rId17"/>
    <p:sldId id="1772" r:id="rId18"/>
    <p:sldId id="1773" r:id="rId19"/>
    <p:sldId id="1785" r:id="rId20"/>
    <p:sldId id="1783" r:id="rId21"/>
    <p:sldId id="1787" r:id="rId22"/>
    <p:sldId id="1784" r:id="rId23"/>
    <p:sldId id="1789" r:id="rId24"/>
    <p:sldId id="1782" r:id="rId25"/>
    <p:sldId id="1039" r:id="rId26"/>
    <p:sldId id="1767" r:id="rId27"/>
    <p:sldId id="1768" r:id="rId28"/>
    <p:sldId id="1769" r:id="rId29"/>
    <p:sldId id="1788" r:id="rId30"/>
    <p:sldId id="1037" r:id="rId31"/>
    <p:sldId id="1481" r:id="rId32"/>
    <p:sldId id="1533" r:id="rId33"/>
  </p:sldIdLst>
  <p:sldSz cx="12188825" cy="6858000"/>
  <p:notesSz cx="7023100" cy="9309100"/>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88167876-40FF-CB4A-9259-370FD85D39AA}">
          <p14:sldIdLst>
            <p14:sldId id="838"/>
            <p14:sldId id="1781"/>
            <p14:sldId id="1786"/>
            <p14:sldId id="1764"/>
            <p14:sldId id="1766"/>
            <p14:sldId id="1477"/>
            <p14:sldId id="1780"/>
            <p14:sldId id="1779"/>
            <p14:sldId id="945"/>
            <p14:sldId id="909"/>
            <p14:sldId id="977"/>
            <p14:sldId id="257"/>
            <p14:sldId id="1537"/>
            <p14:sldId id="1538"/>
            <p14:sldId id="1778"/>
            <p14:sldId id="1772"/>
            <p14:sldId id="1773"/>
            <p14:sldId id="1785"/>
            <p14:sldId id="1783"/>
            <p14:sldId id="1787"/>
            <p14:sldId id="1784"/>
            <p14:sldId id="1789"/>
            <p14:sldId id="1782"/>
            <p14:sldId id="1039"/>
            <p14:sldId id="1767"/>
            <p14:sldId id="1768"/>
            <p14:sldId id="1769"/>
            <p14:sldId id="1788"/>
            <p14:sldId id="1037"/>
            <p14:sldId id="1481"/>
            <p14:sldId id="1533"/>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432" userDrawn="1">
          <p15:clr>
            <a:srgbClr val="A4A3A4"/>
          </p15:clr>
        </p15:guide>
        <p15:guide id="2" pos="26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extLst/>
  </p:cmAuthor>
  <p:cmAuthor id="2" name="Emilie Doolittle" initials="ED [8]" lastIdx="1" clrIdx="1">
    <p:extLst/>
  </p:cmAuthor>
  <p:cmAuthor id="3" name="Emilie Doolittle" initials="ED [9]" lastIdx="1" clrIdx="2">
    <p:extLst/>
  </p:cmAuthor>
  <p:cmAuthor id="4" name="Emilie Doolittle" initials="ED [10]" lastIdx="1" clrIdx="3">
    <p:extLst/>
  </p:cmAuthor>
  <p:cmAuthor id="5" name="Emilie Doolittle" initials="ED [11]" lastIdx="1" clrIdx="4">
    <p:extLst/>
  </p:cmAuthor>
  <p:cmAuthor id="6" name="Emilie Doolittle" initials="ED [12]" lastIdx="1" clrIdx="5">
    <p:extLst/>
  </p:cmAuthor>
  <p:cmAuthor id="7" name="Emilie Doolittle" initials="ED [13]" lastIdx="1" clrIdx="6">
    <p:extLst/>
  </p:cmAuthor>
  <p:cmAuthor id="8" name="Emilie Doolittle" initials="ED" lastIdx="1" clrIdx="7">
    <p:extLst/>
  </p:cmAuthor>
  <p:cmAuthor id="9" name="Emilie Doolittle" initials="ED [2]" lastIdx="1" clrIdx="8">
    <p:extLst/>
  </p:cmAuthor>
  <p:cmAuthor id="10" name="Emilie Doolittle" initials="ED [3]" lastIdx="1" clrIdx="9">
    <p:extLst/>
  </p:cmAuthor>
  <p:cmAuthor id="11" name="Emilie Doolittle" initials="ED [4]" lastIdx="1" clrIdx="10">
    <p:extLst/>
  </p:cmAuthor>
  <p:cmAuthor id="12" name="Emilie Doolittle" initials="ED [5]" lastIdx="1" clrIdx="11">
    <p:extLst/>
  </p:cmAuthor>
  <p:cmAuthor id="13" name="Emilie Doolittle" initials="ED [6]" lastIdx="1" clrIdx="12">
    <p:extLst/>
  </p:cmAuthor>
  <p:cmAuthor id="14" name="Emilie Doolittle" initials="ED [14]" lastIdx="1" clrIdx="13">
    <p:extLst/>
  </p:cmAuthor>
  <p:cmAuthor id="15" name="Emilie Doolittle" initials="ED [15]" lastIdx="1" clrIdx="14">
    <p:extLst/>
  </p:cmAuthor>
  <p:cmAuthor id="16" name="Emilie Doolittle" initials="ED [16]" lastIdx="1" clrIdx="15">
    <p:extLst/>
  </p:cmAuthor>
  <p:cmAuthor id="17" name="Emilie Doolittle" initials="ED [17]" lastIdx="1" clrIdx="16">
    <p:extLst/>
  </p:cmAuthor>
  <p:cmAuthor id="18" name="John Reed" initials="JR" lastIdx="1" clrIdx="17">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B5A1"/>
    <a:srgbClr val="68A1AF"/>
    <a:srgbClr val="8686BC"/>
    <a:srgbClr val="E5D87C"/>
    <a:srgbClr val="E8A679"/>
    <a:srgbClr val="F7F7F7"/>
    <a:srgbClr val="293E40"/>
    <a:srgbClr val="3B5653"/>
    <a:srgbClr val="455E5B"/>
    <a:srgbClr val="81B5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392" autoAdjust="0"/>
    <p:restoredTop sz="92760" autoAdjust="0"/>
  </p:normalViewPr>
  <p:slideViewPr>
    <p:cSldViewPr snapToGrid="0">
      <p:cViewPr varScale="1">
        <p:scale>
          <a:sx n="127" d="100"/>
          <a:sy n="127" d="100"/>
        </p:scale>
        <p:origin x="216" y="264"/>
      </p:cViewPr>
      <p:guideLst/>
    </p:cSldViewPr>
  </p:slideViewPr>
  <p:outlineViewPr>
    <p:cViewPr>
      <p:scale>
        <a:sx n="33" d="100"/>
        <a:sy n="33" d="100"/>
      </p:scale>
      <p:origin x="0" y="-16278"/>
    </p:cViewPr>
  </p:outlineViewPr>
  <p:notesTextViewPr>
    <p:cViewPr>
      <p:scale>
        <a:sx n="100" d="100"/>
        <a:sy n="100" d="100"/>
      </p:scale>
      <p:origin x="0" y="0"/>
    </p:cViewPr>
  </p:notesTextViewPr>
  <p:sorterViewPr>
    <p:cViewPr>
      <p:scale>
        <a:sx n="100" d="100"/>
        <a:sy n="100" d="100"/>
      </p:scale>
      <p:origin x="0" y="-8976"/>
    </p:cViewPr>
  </p:sorterViewPr>
  <p:notesViewPr>
    <p:cSldViewPr snapToGrid="0" snapToObjects="1">
      <p:cViewPr varScale="1">
        <p:scale>
          <a:sx n="82" d="100"/>
          <a:sy n="82" d="100"/>
        </p:scale>
        <p:origin x="3006" y="60"/>
      </p:cViewPr>
      <p:guideLst>
        <p:guide orient="horz" pos="432"/>
        <p:guide pos="263"/>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commentAuthors" Target="commentAuthor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 Id="rId4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AA475C2-C959-4851-B60F-F2B637202833}"/>
    <pc:docChg chg="modSld">
      <pc:chgData name="" userId="" providerId="" clId="Web-{9AA475C2-C959-4851-B60F-F2B637202833}" dt="2019-01-16T20:49:06.632" v="7" actId="1076"/>
      <pc:docMkLst>
        <pc:docMk/>
      </pc:docMkLst>
      <pc:sldChg chg="addSp modSp">
        <pc:chgData name="" userId="" providerId="" clId="Web-{9AA475C2-C959-4851-B60F-F2B637202833}" dt="2019-01-16T20:49:06.632" v="7" actId="1076"/>
        <pc:sldMkLst>
          <pc:docMk/>
          <pc:sldMk cId="4020733871" sldId="909"/>
        </pc:sldMkLst>
        <pc:spChg chg="add mod">
          <ac:chgData name="" userId="" providerId="" clId="Web-{9AA475C2-C959-4851-B60F-F2B637202833}" dt="2019-01-16T20:49:06.632" v="7" actId="1076"/>
          <ac:spMkLst>
            <pc:docMk/>
            <pc:sldMk cId="4020733871" sldId="909"/>
            <ac:spMk id="2" creationId="{194A154B-83E9-43B7-B6FA-E048E1178562}"/>
          </ac:spMkLst>
        </pc:spChg>
      </pc:sldChg>
    </pc:docChg>
  </pc:docChgLst>
  <pc:docChgLst>
    <pc:chgData name="Michael Slabodnick" userId="f3e94fc0-def8-4e69-a83f-20c38e4138db" providerId="ADAL" clId="{63BA9D46-FE62-CC40-AA77-6E41764C4BAE}"/>
    <pc:docChg chg="undo custSel addSld delSld modSld sldOrd modSection">
      <pc:chgData name="Michael Slabodnick" userId="f3e94fc0-def8-4e69-a83f-20c38e4138db" providerId="ADAL" clId="{63BA9D46-FE62-CC40-AA77-6E41764C4BAE}" dt="2019-01-18T17:24:04.471" v="1100" actId="2696"/>
      <pc:docMkLst>
        <pc:docMk/>
      </pc:docMkLst>
      <pc:sldChg chg="add">
        <pc:chgData name="Michael Slabodnick" userId="f3e94fc0-def8-4e69-a83f-20c38e4138db" providerId="ADAL" clId="{63BA9D46-FE62-CC40-AA77-6E41764C4BAE}" dt="2019-01-18T16:39:16.567" v="0"/>
        <pc:sldMkLst>
          <pc:docMk/>
          <pc:sldMk cId="2192338596" sldId="1481"/>
        </pc:sldMkLst>
      </pc:sldChg>
      <pc:sldChg chg="add">
        <pc:chgData name="Michael Slabodnick" userId="f3e94fc0-def8-4e69-a83f-20c38e4138db" providerId="ADAL" clId="{63BA9D46-FE62-CC40-AA77-6E41764C4BAE}" dt="2019-01-18T16:39:16.567" v="0"/>
        <pc:sldMkLst>
          <pc:docMk/>
          <pc:sldMk cId="3720910793" sldId="1533"/>
        </pc:sldMkLst>
      </pc:sldChg>
      <pc:sldChg chg="add">
        <pc:chgData name="Michael Slabodnick" userId="f3e94fc0-def8-4e69-a83f-20c38e4138db" providerId="ADAL" clId="{63BA9D46-FE62-CC40-AA77-6E41764C4BAE}" dt="2019-01-18T16:39:16.567" v="0"/>
        <pc:sldMkLst>
          <pc:docMk/>
          <pc:sldMk cId="1530609981" sldId="1537"/>
        </pc:sldMkLst>
      </pc:sldChg>
      <pc:sldChg chg="add">
        <pc:chgData name="Michael Slabodnick" userId="f3e94fc0-def8-4e69-a83f-20c38e4138db" providerId="ADAL" clId="{63BA9D46-FE62-CC40-AA77-6E41764C4BAE}" dt="2019-01-18T16:39:16.567" v="0"/>
        <pc:sldMkLst>
          <pc:docMk/>
          <pc:sldMk cId="795314202" sldId="1538"/>
        </pc:sldMkLst>
      </pc:sldChg>
      <pc:sldChg chg="addSp delSp modSp">
        <pc:chgData name="Michael Slabodnick" userId="f3e94fc0-def8-4e69-a83f-20c38e4138db" providerId="ADAL" clId="{63BA9D46-FE62-CC40-AA77-6E41764C4BAE}" dt="2019-01-18T17:23:49.876" v="1098" actId="20577"/>
        <pc:sldMkLst>
          <pc:docMk/>
          <pc:sldMk cId="1463920200" sldId="1766"/>
        </pc:sldMkLst>
        <pc:spChg chg="add del mod">
          <ac:chgData name="Michael Slabodnick" userId="f3e94fc0-def8-4e69-a83f-20c38e4138db" providerId="ADAL" clId="{63BA9D46-FE62-CC40-AA77-6E41764C4BAE}" dt="2019-01-18T17:23:49.876" v="1098" actId="20577"/>
          <ac:spMkLst>
            <pc:docMk/>
            <pc:sldMk cId="1463920200" sldId="1766"/>
            <ac:spMk id="36" creationId="{638E1170-23E9-E34D-A5CF-41DC8B6B5FC6}"/>
          </ac:spMkLst>
        </pc:spChg>
        <pc:spChg chg="add del">
          <ac:chgData name="Michael Slabodnick" userId="f3e94fc0-def8-4e69-a83f-20c38e4138db" providerId="ADAL" clId="{63BA9D46-FE62-CC40-AA77-6E41764C4BAE}" dt="2019-01-18T17:23:44.822" v="1083" actId="478"/>
          <ac:spMkLst>
            <pc:docMk/>
            <pc:sldMk cId="1463920200" sldId="1766"/>
            <ac:spMk id="37" creationId="{F204AAF9-803E-4C4A-9825-C52ABBB1B39E}"/>
          </ac:spMkLst>
        </pc:spChg>
        <pc:grpChg chg="mod">
          <ac:chgData name="Michael Slabodnick" userId="f3e94fc0-def8-4e69-a83f-20c38e4138db" providerId="ADAL" clId="{63BA9D46-FE62-CC40-AA77-6E41764C4BAE}" dt="2019-01-18T17:23:43.731" v="1082" actId="1076"/>
          <ac:grpSpMkLst>
            <pc:docMk/>
            <pc:sldMk cId="1463920200" sldId="1766"/>
            <ac:grpSpMk id="19" creationId="{E2121DEC-B1EC-419A-A07A-9220745C11E6}"/>
          </ac:grpSpMkLst>
        </pc:grpChg>
        <pc:grpChg chg="mod">
          <ac:chgData name="Michael Slabodnick" userId="f3e94fc0-def8-4e69-a83f-20c38e4138db" providerId="ADAL" clId="{63BA9D46-FE62-CC40-AA77-6E41764C4BAE}" dt="2019-01-18T17:23:43.731" v="1082" actId="1076"/>
          <ac:grpSpMkLst>
            <pc:docMk/>
            <pc:sldMk cId="1463920200" sldId="1766"/>
            <ac:grpSpMk id="20" creationId="{067FB7F2-BF51-AD4E-8CC1-2BFF5A4CE9F6}"/>
          </ac:grpSpMkLst>
        </pc:grpChg>
      </pc:sldChg>
      <pc:sldChg chg="modSp ord">
        <pc:chgData name="Michael Slabodnick" userId="f3e94fc0-def8-4e69-a83f-20c38e4138db" providerId="ADAL" clId="{63BA9D46-FE62-CC40-AA77-6E41764C4BAE}" dt="2019-01-18T17:16:27.326" v="992" actId="20577"/>
        <pc:sldMkLst>
          <pc:docMk/>
          <pc:sldMk cId="3382397686" sldId="1771"/>
        </pc:sldMkLst>
        <pc:spChg chg="mod">
          <ac:chgData name="Michael Slabodnick" userId="f3e94fc0-def8-4e69-a83f-20c38e4138db" providerId="ADAL" clId="{63BA9D46-FE62-CC40-AA77-6E41764C4BAE}" dt="2019-01-18T17:16:27.326" v="992" actId="20577"/>
          <ac:spMkLst>
            <pc:docMk/>
            <pc:sldMk cId="3382397686" sldId="1771"/>
            <ac:spMk id="6" creationId="{5D374907-AB00-0349-95BE-542CF176F310}"/>
          </ac:spMkLst>
        </pc:spChg>
      </pc:sldChg>
      <pc:sldChg chg="modSp add">
        <pc:chgData name="Michael Slabodnick" userId="f3e94fc0-def8-4e69-a83f-20c38e4138db" providerId="ADAL" clId="{63BA9D46-FE62-CC40-AA77-6E41764C4BAE}" dt="2019-01-18T17:17:08.962" v="995" actId="20577"/>
        <pc:sldMkLst>
          <pc:docMk/>
          <pc:sldMk cId="497279748" sldId="1776"/>
        </pc:sldMkLst>
        <pc:spChg chg="mod">
          <ac:chgData name="Michael Slabodnick" userId="f3e94fc0-def8-4e69-a83f-20c38e4138db" providerId="ADAL" clId="{63BA9D46-FE62-CC40-AA77-6E41764C4BAE}" dt="2019-01-18T17:10:13.633" v="392" actId="20577"/>
          <ac:spMkLst>
            <pc:docMk/>
            <pc:sldMk cId="497279748" sldId="1776"/>
            <ac:spMk id="36" creationId="{00000000-0000-0000-0000-000000000000}"/>
          </ac:spMkLst>
        </pc:spChg>
        <pc:spChg chg="mod">
          <ac:chgData name="Michael Slabodnick" userId="f3e94fc0-def8-4e69-a83f-20c38e4138db" providerId="ADAL" clId="{63BA9D46-FE62-CC40-AA77-6E41764C4BAE}" dt="2019-01-18T17:17:08.962" v="995" actId="20577"/>
          <ac:spMkLst>
            <pc:docMk/>
            <pc:sldMk cId="497279748" sldId="1776"/>
            <ac:spMk id="37" creationId="{A718CB1B-D939-D94B-9454-4FBF837F8F90}"/>
          </ac:spMkLst>
        </pc:spChg>
      </pc:sldChg>
      <pc:sldChg chg="addSp delSp add">
        <pc:chgData name="Michael Slabodnick" userId="f3e94fc0-def8-4e69-a83f-20c38e4138db" providerId="ADAL" clId="{63BA9D46-FE62-CC40-AA77-6E41764C4BAE}" dt="2019-01-18T17:13:11.433" v="730" actId="478"/>
        <pc:sldMkLst>
          <pc:docMk/>
          <pc:sldMk cId="1746738726" sldId="1777"/>
        </pc:sldMkLst>
        <pc:spChg chg="add del">
          <ac:chgData name="Michael Slabodnick" userId="f3e94fc0-def8-4e69-a83f-20c38e4138db" providerId="ADAL" clId="{63BA9D46-FE62-CC40-AA77-6E41764C4BAE}" dt="2019-01-18T17:13:11.433" v="730" actId="478"/>
          <ac:spMkLst>
            <pc:docMk/>
            <pc:sldMk cId="1746738726" sldId="1777"/>
            <ac:spMk id="37" creationId="{A718CB1B-D939-D94B-9454-4FBF837F8F90}"/>
          </ac:spMkLst>
        </pc:spChg>
      </pc:sldChg>
      <pc:sldChg chg="modSp add">
        <pc:chgData name="Michael Slabodnick" userId="f3e94fc0-def8-4e69-a83f-20c38e4138db" providerId="ADAL" clId="{63BA9D46-FE62-CC40-AA77-6E41764C4BAE}" dt="2019-01-18T17:17:51.183" v="1078" actId="20577"/>
        <pc:sldMkLst>
          <pc:docMk/>
          <pc:sldMk cId="1971074015" sldId="1778"/>
        </pc:sldMkLst>
        <pc:spChg chg="mod">
          <ac:chgData name="Michael Slabodnick" userId="f3e94fc0-def8-4e69-a83f-20c38e4138db" providerId="ADAL" clId="{63BA9D46-FE62-CC40-AA77-6E41764C4BAE}" dt="2019-01-18T17:17:51.183" v="1078" actId="20577"/>
          <ac:spMkLst>
            <pc:docMk/>
            <pc:sldMk cId="1971074015" sldId="1778"/>
            <ac:spMk id="37" creationId="{A718CB1B-D939-D94B-9454-4FBF837F8F9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6764"/>
            <a:ext cx="3043343" cy="465455"/>
          </a:xfrm>
          <a:prstGeom prst="rect">
            <a:avLst/>
          </a:prstGeom>
        </p:spPr>
        <p:txBody>
          <a:bodyPr vert="horz" lIns="93885" tIns="46944" rIns="93885" bIns="46944" rtlCol="0"/>
          <a:lstStyle>
            <a:lvl1pPr algn="l">
              <a:defRPr sz="1200"/>
            </a:lvl1pPr>
          </a:lstStyle>
          <a:p>
            <a:endParaRPr lang="en-US" dirty="0">
              <a:latin typeface="+mj-lt"/>
            </a:endParaRPr>
          </a:p>
        </p:txBody>
      </p:sp>
      <p:sp>
        <p:nvSpPr>
          <p:cNvPr id="3" name="Date Placeholder 2"/>
          <p:cNvSpPr>
            <a:spLocks noGrp="1"/>
          </p:cNvSpPr>
          <p:nvPr>
            <p:ph type="dt" sz="quarter" idx="1"/>
          </p:nvPr>
        </p:nvSpPr>
        <p:spPr>
          <a:xfrm>
            <a:off x="3978135" y="126764"/>
            <a:ext cx="3043343" cy="465455"/>
          </a:xfrm>
          <a:prstGeom prst="rect">
            <a:avLst/>
          </a:prstGeom>
        </p:spPr>
        <p:txBody>
          <a:bodyPr vert="horz" lIns="93885" tIns="46944" rIns="93885" bIns="46944" rtlCol="0"/>
          <a:lstStyle>
            <a:lvl1pPr algn="r">
              <a:defRPr sz="1200"/>
            </a:lvl1pPr>
          </a:lstStyle>
          <a:p>
            <a:fld id="{E17B2DBE-960A-614B-B965-BE0EA04CC77A}" type="datetimeFigureOut">
              <a:rPr lang="en-US" smtClean="0">
                <a:latin typeface="+mj-lt"/>
              </a:rPr>
              <a:pPr/>
              <a:t>2/26/19</a:t>
            </a:fld>
            <a:endParaRPr lang="en-US" dirty="0">
              <a:latin typeface="+mj-lt"/>
            </a:endParaRPr>
          </a:p>
        </p:txBody>
      </p:sp>
      <p:sp>
        <p:nvSpPr>
          <p:cNvPr id="4" name="Footer Placeholder 3"/>
          <p:cNvSpPr>
            <a:spLocks noGrp="1"/>
          </p:cNvSpPr>
          <p:nvPr>
            <p:ph type="ftr" sz="quarter" idx="2"/>
          </p:nvPr>
        </p:nvSpPr>
        <p:spPr>
          <a:xfrm>
            <a:off x="3" y="8770113"/>
            <a:ext cx="3043343" cy="465455"/>
          </a:xfrm>
          <a:prstGeom prst="rect">
            <a:avLst/>
          </a:prstGeom>
        </p:spPr>
        <p:txBody>
          <a:bodyPr vert="horz" lIns="93885" tIns="46944" rIns="93885" bIns="46944" rtlCol="0" anchor="b"/>
          <a:lstStyle>
            <a:lvl1pPr algn="l">
              <a:defRPr sz="1200"/>
            </a:lvl1pPr>
          </a:lstStyle>
          <a:p>
            <a:endParaRPr lang="en-US" dirty="0">
              <a:latin typeface="+mj-lt"/>
            </a:endParaRPr>
          </a:p>
        </p:txBody>
      </p:sp>
      <p:sp>
        <p:nvSpPr>
          <p:cNvPr id="5" name="Slide Number Placeholder 4"/>
          <p:cNvSpPr>
            <a:spLocks noGrp="1"/>
          </p:cNvSpPr>
          <p:nvPr>
            <p:ph type="sldNum" sz="quarter" idx="3"/>
          </p:nvPr>
        </p:nvSpPr>
        <p:spPr>
          <a:xfrm>
            <a:off x="3978135" y="8770113"/>
            <a:ext cx="3043343" cy="465455"/>
          </a:xfrm>
          <a:prstGeom prst="rect">
            <a:avLst/>
          </a:prstGeom>
        </p:spPr>
        <p:txBody>
          <a:bodyPr vert="horz" lIns="93885" tIns="46944" rIns="93885" bIns="46944" rtlCol="0" anchor="b"/>
          <a:lstStyle>
            <a:lvl1pPr algn="r">
              <a:defRPr sz="1200"/>
            </a:lvl1pPr>
          </a:lstStyle>
          <a:p>
            <a:fld id="{1339C423-F22A-3B4E-A9CE-1A814546B4AA}" type="slidenum">
              <a:rPr lang="en-US" smtClean="0">
                <a:latin typeface="+mj-lt"/>
              </a:rPr>
              <a:pPr/>
              <a:t>‹#›</a:t>
            </a:fld>
            <a:endParaRPr lang="en-US" dirty="0">
              <a:latin typeface="+mj-lt"/>
            </a:endParaRPr>
          </a:p>
        </p:txBody>
      </p:sp>
      <p:grpSp>
        <p:nvGrpSpPr>
          <p:cNvPr id="20" name="Group 4">
            <a:extLst>
              <a:ext uri="{FF2B5EF4-FFF2-40B4-BE49-F238E27FC236}">
                <a16:creationId xmlns="" xmlns:a16="http://schemas.microsoft.com/office/drawing/2014/main" id="{12881E35-ADBD-4367-9103-4B944EDAC9F0}"/>
              </a:ext>
            </a:extLst>
          </p:cNvPr>
          <p:cNvGrpSpPr>
            <a:grpSpLocks noChangeAspect="1"/>
          </p:cNvGrpSpPr>
          <p:nvPr/>
        </p:nvGrpSpPr>
        <p:grpSpPr bwMode="auto">
          <a:xfrm>
            <a:off x="2909886" y="8981393"/>
            <a:ext cx="1173094" cy="186728"/>
            <a:chOff x="5713" y="2780"/>
            <a:chExt cx="939" cy="148"/>
          </a:xfrm>
          <a:solidFill>
            <a:schemeClr val="tx1"/>
          </a:solidFill>
        </p:grpSpPr>
        <p:sp>
          <p:nvSpPr>
            <p:cNvPr id="22" name="Freeform 5">
              <a:extLst>
                <a:ext uri="{FF2B5EF4-FFF2-40B4-BE49-F238E27FC236}">
                  <a16:creationId xmlns="" xmlns:a16="http://schemas.microsoft.com/office/drawing/2014/main" id="{24882040-6C09-46C7-BF58-485842B73A35}"/>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Freeform 6">
              <a:extLst>
                <a:ext uri="{FF2B5EF4-FFF2-40B4-BE49-F238E27FC236}">
                  <a16:creationId xmlns="" xmlns:a16="http://schemas.microsoft.com/office/drawing/2014/main" id="{66155231-A566-40F0-B137-35333F16FA95}"/>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
              <a:extLst>
                <a:ext uri="{FF2B5EF4-FFF2-40B4-BE49-F238E27FC236}">
                  <a16:creationId xmlns="" xmlns:a16="http://schemas.microsoft.com/office/drawing/2014/main" id="{D0D38B3B-3532-4FC9-B9FE-D95885D0CFA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8">
              <a:extLst>
                <a:ext uri="{FF2B5EF4-FFF2-40B4-BE49-F238E27FC236}">
                  <a16:creationId xmlns="" xmlns:a16="http://schemas.microsoft.com/office/drawing/2014/main" id="{F8EDF86F-E40A-454C-9A01-8F2BB8C60438}"/>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Oval 9">
              <a:extLst>
                <a:ext uri="{FF2B5EF4-FFF2-40B4-BE49-F238E27FC236}">
                  <a16:creationId xmlns="" xmlns:a16="http://schemas.microsoft.com/office/drawing/2014/main" id="{C5CBCDC8-18C9-42A6-BEF1-CA05917CE736}"/>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Rectangle 10">
              <a:extLst>
                <a:ext uri="{FF2B5EF4-FFF2-40B4-BE49-F238E27FC236}">
                  <a16:creationId xmlns="" xmlns:a16="http://schemas.microsoft.com/office/drawing/2014/main" id="{BD71175C-2312-4B96-8DF4-55196367FAB5}"/>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1">
              <a:extLst>
                <a:ext uri="{FF2B5EF4-FFF2-40B4-BE49-F238E27FC236}">
                  <a16:creationId xmlns="" xmlns:a16="http://schemas.microsoft.com/office/drawing/2014/main" id="{CE194287-1F0B-4477-8B1C-DF62722CE656}"/>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2">
              <a:extLst>
                <a:ext uri="{FF2B5EF4-FFF2-40B4-BE49-F238E27FC236}">
                  <a16:creationId xmlns="" xmlns:a16="http://schemas.microsoft.com/office/drawing/2014/main" id="{D67DFFA0-01D7-44A4-ABAD-E0B51DBA73CA}"/>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3">
              <a:extLst>
                <a:ext uri="{FF2B5EF4-FFF2-40B4-BE49-F238E27FC236}">
                  <a16:creationId xmlns="" xmlns:a16="http://schemas.microsoft.com/office/drawing/2014/main" id="{B7CBA307-3194-4D29-8AD4-5990DD52307E}"/>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4">
              <a:extLst>
                <a:ext uri="{FF2B5EF4-FFF2-40B4-BE49-F238E27FC236}">
                  <a16:creationId xmlns="" xmlns:a16="http://schemas.microsoft.com/office/drawing/2014/main" id="{14908BD5-FA87-4F53-B8A3-491B9206FED0}"/>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2" name="Freeform 15">
              <a:extLst>
                <a:ext uri="{FF2B5EF4-FFF2-40B4-BE49-F238E27FC236}">
                  <a16:creationId xmlns="" xmlns:a16="http://schemas.microsoft.com/office/drawing/2014/main" id="{C267D5CE-9629-4EB8-8E65-D6F864063E20}"/>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Freeform 16">
              <a:extLst>
                <a:ext uri="{FF2B5EF4-FFF2-40B4-BE49-F238E27FC236}">
                  <a16:creationId xmlns="" xmlns:a16="http://schemas.microsoft.com/office/drawing/2014/main" id="{B20DEC96-64CE-4439-A863-43F4B0BD17CD}"/>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7">
              <a:extLst>
                <a:ext uri="{FF2B5EF4-FFF2-40B4-BE49-F238E27FC236}">
                  <a16:creationId xmlns="" xmlns:a16="http://schemas.microsoft.com/office/drawing/2014/main" id="{B5770143-F076-48BC-98C4-654EE666D172}"/>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43343" cy="465455"/>
          </a:xfrm>
          <a:prstGeom prst="rect">
            <a:avLst/>
          </a:prstGeom>
        </p:spPr>
        <p:txBody>
          <a:bodyPr vert="horz" lIns="93885" tIns="46944" rIns="93885" bIns="46944" rtlCol="0"/>
          <a:lstStyle>
            <a:lvl1pPr algn="l">
              <a:defRPr sz="1200">
                <a:latin typeface="+mj-lt"/>
              </a:defRPr>
            </a:lvl1pPr>
          </a:lstStyle>
          <a:p>
            <a:endParaRPr lang="en-US" dirty="0"/>
          </a:p>
        </p:txBody>
      </p:sp>
      <p:sp>
        <p:nvSpPr>
          <p:cNvPr id="3" name="Date Placeholder 2"/>
          <p:cNvSpPr>
            <a:spLocks noGrp="1"/>
          </p:cNvSpPr>
          <p:nvPr>
            <p:ph type="dt" idx="1"/>
          </p:nvPr>
        </p:nvSpPr>
        <p:spPr>
          <a:xfrm>
            <a:off x="3978135" y="0"/>
            <a:ext cx="3043343" cy="465455"/>
          </a:xfrm>
          <a:prstGeom prst="rect">
            <a:avLst/>
          </a:prstGeom>
        </p:spPr>
        <p:txBody>
          <a:bodyPr vert="horz" lIns="93885" tIns="46944" rIns="93885" bIns="46944" rtlCol="0"/>
          <a:lstStyle>
            <a:lvl1pPr algn="r">
              <a:defRPr sz="1200">
                <a:latin typeface="+mj-lt"/>
              </a:defRPr>
            </a:lvl1pPr>
          </a:lstStyle>
          <a:p>
            <a:fld id="{546148A2-A49E-4B44-80FB-1D231F249F30}" type="datetimeFigureOut">
              <a:rPr lang="en-US" smtClean="0"/>
              <a:pPr/>
              <a:t>2/26/19</a:t>
            </a:fld>
            <a:endParaRPr lang="en-US" dirty="0"/>
          </a:p>
        </p:txBody>
      </p:sp>
      <p:sp>
        <p:nvSpPr>
          <p:cNvPr id="4" name="Slide Image Placeholder 3"/>
          <p:cNvSpPr>
            <a:spLocks noGrp="1" noRot="1" noChangeAspect="1"/>
          </p:cNvSpPr>
          <p:nvPr>
            <p:ph type="sldImg" idx="2"/>
          </p:nvPr>
        </p:nvSpPr>
        <p:spPr>
          <a:xfrm>
            <a:off x="409575" y="696913"/>
            <a:ext cx="6203950" cy="3490912"/>
          </a:xfrm>
          <a:prstGeom prst="rect">
            <a:avLst/>
          </a:prstGeom>
          <a:noFill/>
          <a:ln w="12700">
            <a:solidFill>
              <a:prstClr val="black"/>
            </a:solidFill>
          </a:ln>
        </p:spPr>
        <p:txBody>
          <a:bodyPr vert="horz" lIns="93885" tIns="46944" rIns="93885" bIns="46944" rtlCol="0" anchor="ctr"/>
          <a:lstStyle/>
          <a:p>
            <a:endParaRPr lang="en-US" dirty="0"/>
          </a:p>
        </p:txBody>
      </p:sp>
      <p:sp>
        <p:nvSpPr>
          <p:cNvPr id="5" name="Notes Placeholder 4"/>
          <p:cNvSpPr>
            <a:spLocks noGrp="1"/>
          </p:cNvSpPr>
          <p:nvPr>
            <p:ph type="body" sz="quarter" idx="3"/>
          </p:nvPr>
        </p:nvSpPr>
        <p:spPr>
          <a:xfrm>
            <a:off x="438944" y="4421823"/>
            <a:ext cx="6145213" cy="4189095"/>
          </a:xfrm>
          <a:prstGeom prst="rect">
            <a:avLst/>
          </a:prstGeom>
        </p:spPr>
        <p:txBody>
          <a:bodyPr vert="horz" lIns="93885" tIns="46944" rIns="93885" bIns="46944" rtlCol="0"/>
          <a:lstStyle/>
          <a:p>
            <a:pPr lvl="0"/>
            <a:r>
              <a:rPr lang="en-US" dirty="0"/>
              <a:t>Click to edit Master text styles</a:t>
            </a:r>
          </a:p>
          <a:p>
            <a:pPr lvl="1"/>
            <a:r>
              <a:rPr lang="en-US" dirty="0"/>
              <a:t>Second level</a:t>
            </a:r>
          </a:p>
        </p:txBody>
      </p:sp>
      <p:sp>
        <p:nvSpPr>
          <p:cNvPr id="6" name="Footer Placeholder 5"/>
          <p:cNvSpPr>
            <a:spLocks noGrp="1"/>
          </p:cNvSpPr>
          <p:nvPr>
            <p:ph type="ftr" sz="quarter" idx="4"/>
          </p:nvPr>
        </p:nvSpPr>
        <p:spPr>
          <a:xfrm>
            <a:off x="3" y="8797236"/>
            <a:ext cx="3043343" cy="465455"/>
          </a:xfrm>
          <a:prstGeom prst="rect">
            <a:avLst/>
          </a:prstGeom>
        </p:spPr>
        <p:txBody>
          <a:bodyPr vert="horz" lIns="93885" tIns="46944" rIns="93885" bIns="46944" rtlCol="0" anchor="b"/>
          <a:lstStyle>
            <a:lvl1pPr algn="l">
              <a:defRPr sz="1200">
                <a:latin typeface="+mj-lt"/>
              </a:defRPr>
            </a:lvl1pPr>
          </a:lstStyle>
          <a:p>
            <a:endParaRPr lang="en-US" dirty="0"/>
          </a:p>
        </p:txBody>
      </p:sp>
      <p:sp>
        <p:nvSpPr>
          <p:cNvPr id="7" name="Slide Number Placeholder 6"/>
          <p:cNvSpPr>
            <a:spLocks noGrp="1"/>
          </p:cNvSpPr>
          <p:nvPr>
            <p:ph type="sldNum" sz="quarter" idx="5"/>
          </p:nvPr>
        </p:nvSpPr>
        <p:spPr>
          <a:xfrm>
            <a:off x="3978135" y="8797236"/>
            <a:ext cx="3043343" cy="465455"/>
          </a:xfrm>
          <a:prstGeom prst="rect">
            <a:avLst/>
          </a:prstGeom>
        </p:spPr>
        <p:txBody>
          <a:bodyPr vert="horz" lIns="93885" tIns="46944" rIns="93885" bIns="46944" rtlCol="0" anchor="b"/>
          <a:lstStyle>
            <a:lvl1pPr algn="r">
              <a:defRPr sz="1200">
                <a:latin typeface="+mj-lt"/>
              </a:defRPr>
            </a:lvl1pPr>
          </a:lstStyle>
          <a:p>
            <a:fld id="{074299CD-3469-7241-AD37-C0E01E3A61D2}" type="slidenum">
              <a:rPr lang="en-US" smtClean="0"/>
              <a:pPr/>
              <a:t>‹#›</a:t>
            </a:fld>
            <a:endParaRPr lang="en-US" dirty="0"/>
          </a:p>
        </p:txBody>
      </p:sp>
      <p:grpSp>
        <p:nvGrpSpPr>
          <p:cNvPr id="21" name="Group 4">
            <a:extLst>
              <a:ext uri="{FF2B5EF4-FFF2-40B4-BE49-F238E27FC236}">
                <a16:creationId xmlns="" xmlns:a16="http://schemas.microsoft.com/office/drawing/2014/main" id="{719CA6AD-1F3D-4F91-AEC8-D10E82D07A9C}"/>
              </a:ext>
            </a:extLst>
          </p:cNvPr>
          <p:cNvGrpSpPr>
            <a:grpSpLocks noChangeAspect="1"/>
          </p:cNvGrpSpPr>
          <p:nvPr/>
        </p:nvGrpSpPr>
        <p:grpSpPr bwMode="auto">
          <a:xfrm>
            <a:off x="2909886" y="8981393"/>
            <a:ext cx="1173094" cy="186728"/>
            <a:chOff x="5713" y="2780"/>
            <a:chExt cx="939" cy="148"/>
          </a:xfrm>
          <a:solidFill>
            <a:schemeClr val="tx1"/>
          </a:solidFill>
        </p:grpSpPr>
        <p:sp>
          <p:nvSpPr>
            <p:cNvPr id="22" name="Freeform 5">
              <a:extLst>
                <a:ext uri="{FF2B5EF4-FFF2-40B4-BE49-F238E27FC236}">
                  <a16:creationId xmlns="" xmlns:a16="http://schemas.microsoft.com/office/drawing/2014/main" id="{91A8B546-A028-471C-8EF2-DF64728CED4F}"/>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Freeform 6">
              <a:extLst>
                <a:ext uri="{FF2B5EF4-FFF2-40B4-BE49-F238E27FC236}">
                  <a16:creationId xmlns="" xmlns:a16="http://schemas.microsoft.com/office/drawing/2014/main" id="{F78F4DF0-E72A-4662-8AF1-9DA2A59FD72E}"/>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
              <a:extLst>
                <a:ext uri="{FF2B5EF4-FFF2-40B4-BE49-F238E27FC236}">
                  <a16:creationId xmlns="" xmlns:a16="http://schemas.microsoft.com/office/drawing/2014/main" id="{13C83159-0457-435C-8DE0-DB18930C3EF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8">
              <a:extLst>
                <a:ext uri="{FF2B5EF4-FFF2-40B4-BE49-F238E27FC236}">
                  <a16:creationId xmlns="" xmlns:a16="http://schemas.microsoft.com/office/drawing/2014/main" id="{3A16FA94-0A80-458B-8609-381307D9DD6B}"/>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Oval 9">
              <a:extLst>
                <a:ext uri="{FF2B5EF4-FFF2-40B4-BE49-F238E27FC236}">
                  <a16:creationId xmlns="" xmlns:a16="http://schemas.microsoft.com/office/drawing/2014/main" id="{F124964D-5328-4B8A-9AEC-B0C0499DFE42}"/>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Rectangle 10">
              <a:extLst>
                <a:ext uri="{FF2B5EF4-FFF2-40B4-BE49-F238E27FC236}">
                  <a16:creationId xmlns="" xmlns:a16="http://schemas.microsoft.com/office/drawing/2014/main" id="{5E8793B8-5238-41D4-9121-69061CAE48AF}"/>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1">
              <a:extLst>
                <a:ext uri="{FF2B5EF4-FFF2-40B4-BE49-F238E27FC236}">
                  <a16:creationId xmlns="" xmlns:a16="http://schemas.microsoft.com/office/drawing/2014/main" id="{505AC5D6-6744-43E5-BE33-65AA241CC172}"/>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2">
              <a:extLst>
                <a:ext uri="{FF2B5EF4-FFF2-40B4-BE49-F238E27FC236}">
                  <a16:creationId xmlns="" xmlns:a16="http://schemas.microsoft.com/office/drawing/2014/main" id="{F49B0515-42DD-45F4-AEEA-9C0595B78F76}"/>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3">
              <a:extLst>
                <a:ext uri="{FF2B5EF4-FFF2-40B4-BE49-F238E27FC236}">
                  <a16:creationId xmlns="" xmlns:a16="http://schemas.microsoft.com/office/drawing/2014/main" id="{BD4B4931-4E48-4575-A2F1-14B09DDDF35C}"/>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4">
              <a:extLst>
                <a:ext uri="{FF2B5EF4-FFF2-40B4-BE49-F238E27FC236}">
                  <a16:creationId xmlns="" xmlns:a16="http://schemas.microsoft.com/office/drawing/2014/main" id="{D0A18744-02EE-4BF6-99DA-A30533BFB80F}"/>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2" name="Freeform 15">
              <a:extLst>
                <a:ext uri="{FF2B5EF4-FFF2-40B4-BE49-F238E27FC236}">
                  <a16:creationId xmlns="" xmlns:a16="http://schemas.microsoft.com/office/drawing/2014/main" id="{833ACE78-A669-4245-8337-A11FE237DD8B}"/>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Freeform 16">
              <a:extLst>
                <a:ext uri="{FF2B5EF4-FFF2-40B4-BE49-F238E27FC236}">
                  <a16:creationId xmlns="" xmlns:a16="http://schemas.microsoft.com/office/drawing/2014/main" id="{05BAFF34-33C2-4FED-892A-8F6A22156123}"/>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7">
              <a:extLst>
                <a:ext uri="{FF2B5EF4-FFF2-40B4-BE49-F238E27FC236}">
                  <a16:creationId xmlns="" xmlns:a16="http://schemas.microsoft.com/office/drawing/2014/main" id="{DF0FD444-1661-4913-A4B0-F93BBC370DDB}"/>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a:t>
            </a:fld>
            <a:endParaRPr lang="en-US" dirty="0"/>
          </a:p>
        </p:txBody>
      </p:sp>
    </p:spTree>
    <p:extLst>
      <p:ext uri="{BB962C8B-B14F-4D97-AF65-F5344CB8AC3E}">
        <p14:creationId xmlns:p14="http://schemas.microsoft.com/office/powerpoint/2010/main" val="3276627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31</a:t>
            </a:fld>
            <a:endParaRPr lang="en-US" dirty="0"/>
          </a:p>
        </p:txBody>
      </p:sp>
    </p:spTree>
    <p:extLst>
      <p:ext uri="{BB962C8B-B14F-4D97-AF65-F5344CB8AC3E}">
        <p14:creationId xmlns:p14="http://schemas.microsoft.com/office/powerpoint/2010/main" val="2952765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Taking desktop experience and putting it on the phone. Not mobile first.</a:t>
            </a:r>
          </a:p>
        </p:txBody>
      </p:sp>
      <p:sp>
        <p:nvSpPr>
          <p:cNvPr id="4" name="Slide Number Placeholder 3"/>
          <p:cNvSpPr>
            <a:spLocks noGrp="1"/>
          </p:cNvSpPr>
          <p:nvPr>
            <p:ph type="sldNum" sz="quarter" idx="10"/>
          </p:nvPr>
        </p:nvSpPr>
        <p:spPr/>
        <p:txBody>
          <a:bodyPr/>
          <a:lstStyle/>
          <a:p>
            <a:fld id="{074299CD-3469-7241-AD37-C0E01E3A61D2}" type="slidenum">
              <a:rPr lang="en-US" smtClean="0"/>
              <a:pPr/>
              <a:t>9</a:t>
            </a:fld>
            <a:endParaRPr lang="en-US" dirty="0"/>
          </a:p>
        </p:txBody>
      </p:sp>
    </p:spTree>
    <p:extLst>
      <p:ext uri="{BB962C8B-B14F-4D97-AF65-F5344CB8AC3E}">
        <p14:creationId xmlns:p14="http://schemas.microsoft.com/office/powerpoint/2010/main" val="626209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ServiceNow is starting for system to build micro-moment experiences. Solve a problem in 30 seconds or less.</a:t>
            </a:r>
          </a:p>
          <a:p>
            <a:r>
              <a:rPr lang="en-US" dirty="0"/>
              <a:t>Goal – can do this with other systems.</a:t>
            </a:r>
          </a:p>
          <a:p>
            <a:r>
              <a:rPr lang="en-US" dirty="0"/>
              <a:t>Single pane of glass.</a:t>
            </a:r>
          </a:p>
        </p:txBody>
      </p:sp>
      <p:sp>
        <p:nvSpPr>
          <p:cNvPr id="4" name="Slide Number Placeholder 3"/>
          <p:cNvSpPr>
            <a:spLocks noGrp="1"/>
          </p:cNvSpPr>
          <p:nvPr>
            <p:ph type="sldNum" sz="quarter" idx="10"/>
          </p:nvPr>
        </p:nvSpPr>
        <p:spPr/>
        <p:txBody>
          <a:bodyPr/>
          <a:lstStyle/>
          <a:p>
            <a:fld id="{074299CD-3469-7241-AD37-C0E01E3A61D2}" type="slidenum">
              <a:rPr lang="en-US" smtClean="0"/>
              <a:pPr/>
              <a:t>10</a:t>
            </a:fld>
            <a:endParaRPr lang="en-US" dirty="0"/>
          </a:p>
        </p:txBody>
      </p:sp>
    </p:spTree>
    <p:extLst>
      <p:ext uri="{BB962C8B-B14F-4D97-AF65-F5344CB8AC3E}">
        <p14:creationId xmlns:p14="http://schemas.microsoft.com/office/powerpoint/2010/main" val="3065991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Enterprise Mobility Management</a:t>
            </a:r>
          </a:p>
          <a:p>
            <a:r>
              <a:rPr lang="en-US" dirty="0"/>
              <a:t>First release is about fulfiller use and ServiceNow agent mobile app. Out of box apps that come with the release. But mobile platform is available.</a:t>
            </a:r>
          </a:p>
          <a:p>
            <a:r>
              <a:rPr lang="en-US" dirty="0"/>
              <a:t>Madrid is about Fulfiller</a:t>
            </a:r>
          </a:p>
        </p:txBody>
      </p:sp>
      <p:sp>
        <p:nvSpPr>
          <p:cNvPr id="4" name="Slide Number Placeholder 3"/>
          <p:cNvSpPr>
            <a:spLocks noGrp="1"/>
          </p:cNvSpPr>
          <p:nvPr>
            <p:ph type="sldNum" sz="quarter" idx="10"/>
          </p:nvPr>
        </p:nvSpPr>
        <p:spPr/>
        <p:txBody>
          <a:bodyPr/>
          <a:lstStyle/>
          <a:p>
            <a:fld id="{074299CD-3469-7241-AD37-C0E01E3A61D2}" type="slidenum">
              <a:rPr lang="en-US" smtClean="0"/>
              <a:pPr/>
              <a:t>11</a:t>
            </a:fld>
            <a:endParaRPr lang="en-US" dirty="0"/>
          </a:p>
        </p:txBody>
      </p:sp>
    </p:spTree>
    <p:extLst>
      <p:ext uri="{BB962C8B-B14F-4D97-AF65-F5344CB8AC3E}">
        <p14:creationId xmlns:p14="http://schemas.microsoft.com/office/powerpoint/2010/main" val="798949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York is about the requestor</a:t>
            </a:r>
          </a:p>
          <a:p>
            <a:r>
              <a:rPr lang="en-US" dirty="0"/>
              <a:t>NY: Components in requestor can be used in fulfiller</a:t>
            </a:r>
          </a:p>
        </p:txBody>
      </p:sp>
      <p:sp>
        <p:nvSpPr>
          <p:cNvPr id="4" name="Slide Number Placeholder 3"/>
          <p:cNvSpPr>
            <a:spLocks noGrp="1"/>
          </p:cNvSpPr>
          <p:nvPr>
            <p:ph type="sldNum" sz="quarter" idx="10"/>
          </p:nvPr>
        </p:nvSpPr>
        <p:spPr/>
        <p:txBody>
          <a:bodyPr/>
          <a:lstStyle/>
          <a:p>
            <a:fld id="{074299CD-3469-7241-AD37-C0E01E3A61D2}" type="slidenum">
              <a:rPr lang="en-US" smtClean="0"/>
              <a:pPr/>
              <a:t>12</a:t>
            </a:fld>
            <a:endParaRPr lang="en-US" dirty="0"/>
          </a:p>
        </p:txBody>
      </p:sp>
    </p:spTree>
    <p:extLst>
      <p:ext uri="{BB962C8B-B14F-4D97-AF65-F5344CB8AC3E}">
        <p14:creationId xmlns:p14="http://schemas.microsoft.com/office/powerpoint/2010/main" val="2819201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13</a:t>
            </a:fld>
            <a:endParaRPr lang="en-US" dirty="0"/>
          </a:p>
        </p:txBody>
      </p:sp>
    </p:spTree>
    <p:extLst>
      <p:ext uri="{BB962C8B-B14F-4D97-AF65-F5344CB8AC3E}">
        <p14:creationId xmlns:p14="http://schemas.microsoft.com/office/powerpoint/2010/main" val="37762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14</a:t>
            </a:fld>
            <a:endParaRPr lang="en-US" dirty="0"/>
          </a:p>
        </p:txBody>
      </p:sp>
    </p:spTree>
    <p:extLst>
      <p:ext uri="{BB962C8B-B14F-4D97-AF65-F5344CB8AC3E}">
        <p14:creationId xmlns:p14="http://schemas.microsoft.com/office/powerpoint/2010/main" val="3177756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15</a:t>
            </a:fld>
            <a:endParaRPr lang="en-US" dirty="0"/>
          </a:p>
        </p:txBody>
      </p:sp>
    </p:spTree>
    <p:extLst>
      <p:ext uri="{BB962C8B-B14F-4D97-AF65-F5344CB8AC3E}">
        <p14:creationId xmlns:p14="http://schemas.microsoft.com/office/powerpoint/2010/main" val="653732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it is</a:t>
            </a:r>
          </a:p>
          <a:p>
            <a:r>
              <a:rPr lang="en-US" dirty="0"/>
              <a:t>What it is NOT</a:t>
            </a:r>
          </a:p>
        </p:txBody>
      </p:sp>
      <p:sp>
        <p:nvSpPr>
          <p:cNvPr id="4" name="Slide Number Placeholder 3"/>
          <p:cNvSpPr>
            <a:spLocks noGrp="1"/>
          </p:cNvSpPr>
          <p:nvPr>
            <p:ph type="sldNum" sz="quarter" idx="10"/>
          </p:nvPr>
        </p:nvSpPr>
        <p:spPr/>
        <p:txBody>
          <a:bodyPr/>
          <a:lstStyle/>
          <a:p>
            <a:fld id="{074299CD-3469-7241-AD37-C0E01E3A61D2}" type="slidenum">
              <a:rPr lang="en-US" smtClean="0"/>
              <a:pPr/>
              <a:t>30</a:t>
            </a:fld>
            <a:endParaRPr lang="en-US" dirty="0"/>
          </a:p>
        </p:txBody>
      </p:sp>
    </p:spTree>
    <p:extLst>
      <p:ext uri="{BB962C8B-B14F-4D97-AF65-F5344CB8AC3E}">
        <p14:creationId xmlns:p14="http://schemas.microsoft.com/office/powerpoint/2010/main" val="1204841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NUL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NUL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bwMode="gray">
      <p:bgPr>
        <a:solidFill>
          <a:schemeClr val="tx1"/>
        </a:solidFill>
        <a:effectLst/>
      </p:bgPr>
    </p:bg>
    <p:spTree>
      <p:nvGrpSpPr>
        <p:cNvPr id="1" name=""/>
        <p:cNvGrpSpPr/>
        <p:nvPr/>
      </p:nvGrpSpPr>
      <p:grpSpPr>
        <a:xfrm>
          <a:off x="0" y="0"/>
          <a:ext cx="0" cy="0"/>
          <a:chOff x="0" y="0"/>
          <a:chExt cx="0" cy="0"/>
        </a:xfrm>
      </p:grpSpPr>
      <p:sp>
        <p:nvSpPr>
          <p:cNvPr id="27" name="Freeform 25">
            <a:extLst>
              <a:ext uri="{FF2B5EF4-FFF2-40B4-BE49-F238E27FC236}">
                <a16:creationId xmlns="" xmlns:a16="http://schemas.microsoft.com/office/drawing/2014/main" id="{3E91F1B1-A0F0-482B-9D0A-3FD25318895F}"/>
              </a:ext>
            </a:extLst>
          </p:cNvPr>
          <p:cNvSpPr>
            <a:spLocks/>
          </p:cNvSpPr>
          <p:nvPr userDrawn="1"/>
        </p:nvSpPr>
        <p:spPr bwMode="auto">
          <a:xfrm>
            <a:off x="1588" y="3175"/>
            <a:ext cx="719138" cy="742950"/>
          </a:xfrm>
          <a:custGeom>
            <a:avLst/>
            <a:gdLst>
              <a:gd name="T0" fmla="*/ 0 w 453"/>
              <a:gd name="T1" fmla="*/ 0 h 453"/>
              <a:gd name="T2" fmla="*/ 453 w 453"/>
              <a:gd name="T3" fmla="*/ 0 h 453"/>
              <a:gd name="T4" fmla="*/ 453 w 453"/>
              <a:gd name="T5" fmla="*/ 42 h 453"/>
              <a:gd name="T6" fmla="*/ 42 w 453"/>
              <a:gd name="T7" fmla="*/ 453 h 453"/>
              <a:gd name="T8" fmla="*/ 0 w 453"/>
              <a:gd name="T9" fmla="*/ 453 h 453"/>
              <a:gd name="T10" fmla="*/ 0 w 453"/>
              <a:gd name="T11" fmla="*/ 0 h 453"/>
            </a:gdLst>
            <a:ahLst/>
            <a:cxnLst>
              <a:cxn ang="0">
                <a:pos x="T0" y="T1"/>
              </a:cxn>
              <a:cxn ang="0">
                <a:pos x="T2" y="T3"/>
              </a:cxn>
              <a:cxn ang="0">
                <a:pos x="T4" y="T5"/>
              </a:cxn>
              <a:cxn ang="0">
                <a:pos x="T6" y="T7"/>
              </a:cxn>
              <a:cxn ang="0">
                <a:pos x="T8" y="T9"/>
              </a:cxn>
              <a:cxn ang="0">
                <a:pos x="T10" y="T11"/>
              </a:cxn>
            </a:cxnLst>
            <a:rect l="0" t="0" r="r" b="b"/>
            <a:pathLst>
              <a:path w="453" h="453">
                <a:moveTo>
                  <a:pt x="0" y="0"/>
                </a:moveTo>
                <a:cubicBezTo>
                  <a:pt x="453" y="0"/>
                  <a:pt x="453" y="0"/>
                  <a:pt x="453" y="0"/>
                </a:cubicBezTo>
                <a:cubicBezTo>
                  <a:pt x="453" y="42"/>
                  <a:pt x="453" y="42"/>
                  <a:pt x="453" y="42"/>
                </a:cubicBezTo>
                <a:cubicBezTo>
                  <a:pt x="453" y="268"/>
                  <a:pt x="269" y="453"/>
                  <a:pt x="42" y="453"/>
                </a:cubicBezTo>
                <a:cubicBezTo>
                  <a:pt x="0" y="453"/>
                  <a:pt x="0" y="453"/>
                  <a:pt x="0" y="453"/>
                </a:cubicBez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
            <a:extLst>
              <a:ext uri="{FF2B5EF4-FFF2-40B4-BE49-F238E27FC236}">
                <a16:creationId xmlns="" xmlns:a16="http://schemas.microsoft.com/office/drawing/2014/main" id="{79D4D4D1-DB87-4E4C-91DC-A1ADAAE76187}"/>
              </a:ext>
            </a:extLst>
          </p:cNvPr>
          <p:cNvSpPr>
            <a:spLocks/>
          </p:cNvSpPr>
          <p:nvPr userDrawn="1"/>
        </p:nvSpPr>
        <p:spPr bwMode="auto">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36" name="Group 35">
            <a:extLst>
              <a:ext uri="{FF2B5EF4-FFF2-40B4-BE49-F238E27FC236}">
                <a16:creationId xmlns="" xmlns:a16="http://schemas.microsoft.com/office/drawing/2014/main" id="{CB708253-E3B4-40D3-8F88-6F3D2772CF30}"/>
              </a:ext>
            </a:extLst>
          </p:cNvPr>
          <p:cNvGrpSpPr/>
          <p:nvPr userDrawn="1"/>
        </p:nvGrpSpPr>
        <p:grpSpPr>
          <a:xfrm>
            <a:off x="11515028" y="4967191"/>
            <a:ext cx="693857" cy="1779686"/>
            <a:chOff x="11488619" y="4967191"/>
            <a:chExt cx="693857" cy="1779686"/>
          </a:xfrm>
        </p:grpSpPr>
        <p:sp>
          <p:nvSpPr>
            <p:cNvPr id="40" name="Rectangle 5">
              <a:extLst>
                <a:ext uri="{FF2B5EF4-FFF2-40B4-BE49-F238E27FC236}">
                  <a16:creationId xmlns="" xmlns:a16="http://schemas.microsoft.com/office/drawing/2014/main" id="{8E1CC93D-C24C-4E9F-B256-CB0F408C6F14}"/>
                </a:ext>
              </a:extLst>
            </p:cNvPr>
            <p:cNvSpPr>
              <a:spLocks noChangeArrowheads="1"/>
            </p:cNvSpPr>
            <p:nvPr userDrawn="1"/>
          </p:nvSpPr>
          <p:spPr bwMode="auto">
            <a:xfrm>
              <a:off x="115802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6">
              <a:extLst>
                <a:ext uri="{FF2B5EF4-FFF2-40B4-BE49-F238E27FC236}">
                  <a16:creationId xmlns="" xmlns:a16="http://schemas.microsoft.com/office/drawing/2014/main" id="{9A695AF1-F12E-4F11-8F03-24763ED7B999}"/>
                </a:ext>
              </a:extLst>
            </p:cNvPr>
            <p:cNvSpPr>
              <a:spLocks noChangeArrowheads="1"/>
            </p:cNvSpPr>
            <p:nvPr userDrawn="1"/>
          </p:nvSpPr>
          <p:spPr bwMode="auto">
            <a:xfrm>
              <a:off x="118726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7">
              <a:extLst>
                <a:ext uri="{FF2B5EF4-FFF2-40B4-BE49-F238E27FC236}">
                  <a16:creationId xmlns="" xmlns:a16="http://schemas.microsoft.com/office/drawing/2014/main" id="{401729CA-96BC-445D-8A27-17680B83F2AB}"/>
                </a:ext>
              </a:extLst>
            </p:cNvPr>
            <p:cNvSpPr>
              <a:spLocks noChangeArrowheads="1"/>
            </p:cNvSpPr>
            <p:nvPr userDrawn="1"/>
          </p:nvSpPr>
          <p:spPr bwMode="auto">
            <a:xfrm>
              <a:off x="12163509" y="5386033"/>
              <a:ext cx="18966" cy="312947"/>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8">
              <a:extLst>
                <a:ext uri="{FF2B5EF4-FFF2-40B4-BE49-F238E27FC236}">
                  <a16:creationId xmlns="" xmlns:a16="http://schemas.microsoft.com/office/drawing/2014/main" id="{B31DD18E-10F9-46AE-8DCB-D11BFBBE633D}"/>
                </a:ext>
              </a:extLst>
            </p:cNvPr>
            <p:cNvSpPr>
              <a:spLocks noChangeArrowheads="1"/>
            </p:cNvSpPr>
            <p:nvPr userDrawn="1"/>
          </p:nvSpPr>
          <p:spPr bwMode="auto">
            <a:xfrm>
              <a:off x="12163509" y="6318551"/>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Rectangle 9">
              <a:extLst>
                <a:ext uri="{FF2B5EF4-FFF2-40B4-BE49-F238E27FC236}">
                  <a16:creationId xmlns="" xmlns:a16="http://schemas.microsoft.com/office/drawing/2014/main" id="{5F8ACDA8-697E-48E1-879C-13D9E096634E}"/>
                </a:ext>
              </a:extLst>
            </p:cNvPr>
            <p:cNvSpPr>
              <a:spLocks noChangeArrowheads="1"/>
            </p:cNvSpPr>
            <p:nvPr userDrawn="1"/>
          </p:nvSpPr>
          <p:spPr bwMode="auto">
            <a:xfrm>
              <a:off x="11572387" y="5062023"/>
              <a:ext cx="300302" cy="18966"/>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10">
              <a:extLst>
                <a:ext uri="{FF2B5EF4-FFF2-40B4-BE49-F238E27FC236}">
                  <a16:creationId xmlns="" xmlns:a16="http://schemas.microsoft.com/office/drawing/2014/main" id="{887CCDE3-70BD-4018-917E-764DCC454A15}"/>
                </a:ext>
              </a:extLst>
            </p:cNvPr>
            <p:cNvSpPr>
              <a:spLocks noChangeArrowheads="1"/>
            </p:cNvSpPr>
            <p:nvPr userDrawn="1"/>
          </p:nvSpPr>
          <p:spPr bwMode="auto">
            <a:xfrm>
              <a:off x="11488619" y="4967191"/>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11">
              <a:extLst>
                <a:ext uri="{FF2B5EF4-FFF2-40B4-BE49-F238E27FC236}">
                  <a16:creationId xmlns="" xmlns:a16="http://schemas.microsoft.com/office/drawing/2014/main" id="{812E23F7-AEE6-44BB-A748-45C909A22B29}"/>
                </a:ext>
              </a:extLst>
            </p:cNvPr>
            <p:cNvSpPr>
              <a:spLocks noChangeArrowheads="1"/>
            </p:cNvSpPr>
            <p:nvPr userDrawn="1"/>
          </p:nvSpPr>
          <p:spPr bwMode="auto">
            <a:xfrm>
              <a:off x="11776277" y="4967191"/>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a:extLst>
                <a:ext uri="{FF2B5EF4-FFF2-40B4-BE49-F238E27FC236}">
                  <a16:creationId xmlns="" xmlns:a16="http://schemas.microsoft.com/office/drawing/2014/main" id="{D28A5F9A-8C2B-48B7-AD6B-0AC6D9FC00EA}"/>
                </a:ext>
              </a:extLst>
            </p:cNvPr>
            <p:cNvSpPr>
              <a:spLocks/>
            </p:cNvSpPr>
            <p:nvPr userDrawn="1"/>
          </p:nvSpPr>
          <p:spPr bwMode="auto">
            <a:xfrm>
              <a:off x="12067096" y="4967191"/>
              <a:ext cx="104316" cy="216534"/>
            </a:xfrm>
            <a:custGeom>
              <a:avLst/>
              <a:gdLst>
                <a:gd name="T0" fmla="*/ 66 w 66"/>
                <a:gd name="T1" fmla="*/ 0 h 133"/>
                <a:gd name="T2" fmla="*/ 66 w 66"/>
                <a:gd name="T3" fmla="*/ 0 h 133"/>
                <a:gd name="T4" fmla="*/ 66 w 66"/>
                <a:gd name="T5" fmla="*/ 133 h 133"/>
                <a:gd name="T6" fmla="*/ 66 w 66"/>
                <a:gd name="T7" fmla="*/ 133 h 133"/>
                <a:gd name="T8" fmla="*/ 0 w 66"/>
                <a:gd name="T9" fmla="*/ 66 h 133"/>
                <a:gd name="T10" fmla="*/ 66 w 66"/>
                <a:gd name="T11" fmla="*/ 0 h 133"/>
              </a:gdLst>
              <a:ahLst/>
              <a:cxnLst>
                <a:cxn ang="0">
                  <a:pos x="T0" y="T1"/>
                </a:cxn>
                <a:cxn ang="0">
                  <a:pos x="T2" y="T3"/>
                </a:cxn>
                <a:cxn ang="0">
                  <a:pos x="T4" y="T5"/>
                </a:cxn>
                <a:cxn ang="0">
                  <a:pos x="T6" y="T7"/>
                </a:cxn>
                <a:cxn ang="0">
                  <a:pos x="T8" y="T9"/>
                </a:cxn>
                <a:cxn ang="0">
                  <a:pos x="T10" y="T11"/>
                </a:cxn>
              </a:cxnLst>
              <a:rect l="0" t="0" r="r" b="b"/>
              <a:pathLst>
                <a:path w="66" h="133">
                  <a:moveTo>
                    <a:pt x="66" y="0"/>
                  </a:moveTo>
                  <a:cubicBezTo>
                    <a:pt x="66" y="0"/>
                    <a:pt x="66" y="0"/>
                    <a:pt x="66" y="0"/>
                  </a:cubicBezTo>
                  <a:cubicBezTo>
                    <a:pt x="66" y="133"/>
                    <a:pt x="66" y="133"/>
                    <a:pt x="66" y="133"/>
                  </a:cubicBezTo>
                  <a:cubicBezTo>
                    <a:pt x="66" y="133"/>
                    <a:pt x="66" y="133"/>
                    <a:pt x="66" y="133"/>
                  </a:cubicBezTo>
                  <a:cubicBezTo>
                    <a:pt x="30" y="133"/>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13">
              <a:extLst>
                <a:ext uri="{FF2B5EF4-FFF2-40B4-BE49-F238E27FC236}">
                  <a16:creationId xmlns="" xmlns:a16="http://schemas.microsoft.com/office/drawing/2014/main" id="{FA9B5B2C-275F-4279-90CE-5C0C12BBA072}"/>
                </a:ext>
              </a:extLst>
            </p:cNvPr>
            <p:cNvSpPr>
              <a:spLocks noChangeArrowheads="1"/>
            </p:cNvSpPr>
            <p:nvPr userDrawn="1"/>
          </p:nvSpPr>
          <p:spPr bwMode="auto">
            <a:xfrm>
              <a:off x="11488619" y="5276976"/>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14">
              <a:extLst>
                <a:ext uri="{FF2B5EF4-FFF2-40B4-BE49-F238E27FC236}">
                  <a16:creationId xmlns="" xmlns:a16="http://schemas.microsoft.com/office/drawing/2014/main" id="{8DCA6795-6985-4053-9E61-07774E5981C4}"/>
                </a:ext>
              </a:extLst>
            </p:cNvPr>
            <p:cNvSpPr>
              <a:spLocks noChangeArrowheads="1"/>
            </p:cNvSpPr>
            <p:nvPr userDrawn="1"/>
          </p:nvSpPr>
          <p:spPr bwMode="auto">
            <a:xfrm>
              <a:off x="11776277" y="5276976"/>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5">
              <a:extLst>
                <a:ext uri="{FF2B5EF4-FFF2-40B4-BE49-F238E27FC236}">
                  <a16:creationId xmlns="" xmlns:a16="http://schemas.microsoft.com/office/drawing/2014/main" id="{898C0192-24CC-4D2A-BDD3-76916CC1498B}"/>
                </a:ext>
              </a:extLst>
            </p:cNvPr>
            <p:cNvSpPr>
              <a:spLocks/>
            </p:cNvSpPr>
            <p:nvPr userDrawn="1"/>
          </p:nvSpPr>
          <p:spPr bwMode="auto">
            <a:xfrm>
              <a:off x="12067096" y="5276976"/>
              <a:ext cx="115380" cy="216534"/>
            </a:xfrm>
            <a:custGeom>
              <a:avLst/>
              <a:gdLst>
                <a:gd name="T0" fmla="*/ 66 w 73"/>
                <a:gd name="T1" fmla="*/ 0 h 133"/>
                <a:gd name="T2" fmla="*/ 66 w 73"/>
                <a:gd name="T3" fmla="*/ 0 h 133"/>
                <a:gd name="T4" fmla="*/ 70 w 73"/>
                <a:gd name="T5" fmla="*/ 67 h 133"/>
                <a:gd name="T6" fmla="*/ 73 w 73"/>
                <a:gd name="T7" fmla="*/ 132 h 133"/>
                <a:gd name="T8" fmla="*/ 66 w 73"/>
                <a:gd name="T9" fmla="*/ 133 h 133"/>
                <a:gd name="T10" fmla="*/ 66 w 73"/>
                <a:gd name="T11" fmla="*/ 133 h 133"/>
                <a:gd name="T12" fmla="*/ 61 w 73"/>
                <a:gd name="T13" fmla="*/ 133 h 133"/>
                <a:gd name="T14" fmla="*/ 0 w 73"/>
                <a:gd name="T15" fmla="*/ 67 h 133"/>
                <a:gd name="T16" fmla="*/ 66 w 73"/>
                <a:gd name="T1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3">
                  <a:moveTo>
                    <a:pt x="66" y="0"/>
                  </a:moveTo>
                  <a:cubicBezTo>
                    <a:pt x="66" y="0"/>
                    <a:pt x="66" y="0"/>
                    <a:pt x="66" y="0"/>
                  </a:cubicBezTo>
                  <a:cubicBezTo>
                    <a:pt x="70" y="67"/>
                    <a:pt x="70" y="67"/>
                    <a:pt x="70" y="67"/>
                  </a:cubicBezTo>
                  <a:cubicBezTo>
                    <a:pt x="73" y="132"/>
                    <a:pt x="73" y="132"/>
                    <a:pt x="73" y="132"/>
                  </a:cubicBezTo>
                  <a:cubicBezTo>
                    <a:pt x="71" y="133"/>
                    <a:pt x="69" y="133"/>
                    <a:pt x="66" y="133"/>
                  </a:cubicBezTo>
                  <a:cubicBezTo>
                    <a:pt x="66" y="133"/>
                    <a:pt x="66" y="133"/>
                    <a:pt x="66" y="133"/>
                  </a:cubicBezTo>
                  <a:cubicBezTo>
                    <a:pt x="64" y="133"/>
                    <a:pt x="63" y="133"/>
                    <a:pt x="61" y="133"/>
                  </a:cubicBezTo>
                  <a:cubicBezTo>
                    <a:pt x="27" y="130"/>
                    <a:pt x="0" y="101"/>
                    <a:pt x="0" y="67"/>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16">
              <a:extLst>
                <a:ext uri="{FF2B5EF4-FFF2-40B4-BE49-F238E27FC236}">
                  <a16:creationId xmlns="" xmlns:a16="http://schemas.microsoft.com/office/drawing/2014/main" id="{B8B2628D-CC0D-4E05-9D51-A02CF3F22332}"/>
                </a:ext>
              </a:extLst>
            </p:cNvPr>
            <p:cNvSpPr>
              <a:spLocks noChangeArrowheads="1"/>
            </p:cNvSpPr>
            <p:nvPr userDrawn="1"/>
          </p:nvSpPr>
          <p:spPr bwMode="auto">
            <a:xfrm>
              <a:off x="11488619" y="5588342"/>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17">
              <a:extLst>
                <a:ext uri="{FF2B5EF4-FFF2-40B4-BE49-F238E27FC236}">
                  <a16:creationId xmlns="" xmlns:a16="http://schemas.microsoft.com/office/drawing/2014/main" id="{2D549730-5993-4434-A54B-EF0B1B3438AF}"/>
                </a:ext>
              </a:extLst>
            </p:cNvPr>
            <p:cNvSpPr>
              <a:spLocks noChangeArrowheads="1"/>
            </p:cNvSpPr>
            <p:nvPr userDrawn="1"/>
          </p:nvSpPr>
          <p:spPr bwMode="auto">
            <a:xfrm>
              <a:off x="11776277" y="5588342"/>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8">
              <a:extLst>
                <a:ext uri="{FF2B5EF4-FFF2-40B4-BE49-F238E27FC236}">
                  <a16:creationId xmlns="" xmlns:a16="http://schemas.microsoft.com/office/drawing/2014/main" id="{758A3E18-C562-4C46-8E4A-3F5995BFF586}"/>
                </a:ext>
              </a:extLst>
            </p:cNvPr>
            <p:cNvSpPr>
              <a:spLocks/>
            </p:cNvSpPr>
            <p:nvPr userDrawn="1"/>
          </p:nvSpPr>
          <p:spPr bwMode="auto">
            <a:xfrm>
              <a:off x="12067096" y="5588342"/>
              <a:ext cx="115380" cy="216534"/>
            </a:xfrm>
            <a:custGeom>
              <a:avLst/>
              <a:gdLst>
                <a:gd name="T0" fmla="*/ 66 w 73"/>
                <a:gd name="T1" fmla="*/ 0 h 132"/>
                <a:gd name="T2" fmla="*/ 66 w 73"/>
                <a:gd name="T3" fmla="*/ 0 h 132"/>
                <a:gd name="T4" fmla="*/ 73 w 73"/>
                <a:gd name="T5" fmla="*/ 0 h 132"/>
                <a:gd name="T6" fmla="*/ 70 w 73"/>
                <a:gd name="T7" fmla="*/ 67 h 132"/>
                <a:gd name="T8" fmla="*/ 66 w 73"/>
                <a:gd name="T9" fmla="*/ 132 h 132"/>
                <a:gd name="T10" fmla="*/ 66 w 73"/>
                <a:gd name="T11" fmla="*/ 132 h 132"/>
                <a:gd name="T12" fmla="*/ 0 w 73"/>
                <a:gd name="T13" fmla="*/ 66 h 132"/>
                <a:gd name="T14" fmla="*/ 61 w 73"/>
                <a:gd name="T15" fmla="*/ 0 h 132"/>
                <a:gd name="T16" fmla="*/ 66 w 73"/>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2">
                  <a:moveTo>
                    <a:pt x="66" y="0"/>
                  </a:moveTo>
                  <a:cubicBezTo>
                    <a:pt x="66" y="0"/>
                    <a:pt x="66" y="0"/>
                    <a:pt x="66" y="0"/>
                  </a:cubicBezTo>
                  <a:cubicBezTo>
                    <a:pt x="69" y="0"/>
                    <a:pt x="71" y="0"/>
                    <a:pt x="73" y="0"/>
                  </a:cubicBezTo>
                  <a:cubicBezTo>
                    <a:pt x="70" y="67"/>
                    <a:pt x="70" y="67"/>
                    <a:pt x="70" y="67"/>
                  </a:cubicBezTo>
                  <a:cubicBezTo>
                    <a:pt x="66" y="132"/>
                    <a:pt x="66" y="132"/>
                    <a:pt x="66" y="132"/>
                  </a:cubicBezTo>
                  <a:cubicBezTo>
                    <a:pt x="66" y="132"/>
                    <a:pt x="66" y="132"/>
                    <a:pt x="66" y="132"/>
                  </a:cubicBezTo>
                  <a:cubicBezTo>
                    <a:pt x="30" y="132"/>
                    <a:pt x="0" y="102"/>
                    <a:pt x="0" y="66"/>
                  </a:cubicBezTo>
                  <a:cubicBezTo>
                    <a:pt x="0" y="31"/>
                    <a:pt x="27" y="2"/>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19">
              <a:extLst>
                <a:ext uri="{FF2B5EF4-FFF2-40B4-BE49-F238E27FC236}">
                  <a16:creationId xmlns="" xmlns:a16="http://schemas.microsoft.com/office/drawing/2014/main" id="{DBBAC5D9-746E-42B2-ABED-37155EFF6B5B}"/>
                </a:ext>
              </a:extLst>
            </p:cNvPr>
            <p:cNvSpPr>
              <a:spLocks noChangeArrowheads="1"/>
            </p:cNvSpPr>
            <p:nvPr userDrawn="1"/>
          </p:nvSpPr>
          <p:spPr bwMode="auto">
            <a:xfrm>
              <a:off x="11488619" y="5899709"/>
              <a:ext cx="208631"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20">
              <a:extLst>
                <a:ext uri="{FF2B5EF4-FFF2-40B4-BE49-F238E27FC236}">
                  <a16:creationId xmlns="" xmlns:a16="http://schemas.microsoft.com/office/drawing/2014/main" id="{9E265E3B-B667-45EB-B7A7-CB88F798AE42}"/>
                </a:ext>
              </a:extLst>
            </p:cNvPr>
            <p:cNvSpPr>
              <a:spLocks noChangeArrowheads="1"/>
            </p:cNvSpPr>
            <p:nvPr userDrawn="1"/>
          </p:nvSpPr>
          <p:spPr bwMode="auto">
            <a:xfrm>
              <a:off x="11776277" y="5899709"/>
              <a:ext cx="210212"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1">
              <a:extLst>
                <a:ext uri="{FF2B5EF4-FFF2-40B4-BE49-F238E27FC236}">
                  <a16:creationId xmlns="" xmlns:a16="http://schemas.microsoft.com/office/drawing/2014/main" id="{ADC37C89-8063-4C0A-9EDD-9F0DBC4137CD}"/>
                </a:ext>
              </a:extLst>
            </p:cNvPr>
            <p:cNvSpPr>
              <a:spLocks/>
            </p:cNvSpPr>
            <p:nvPr userDrawn="1"/>
          </p:nvSpPr>
          <p:spPr bwMode="auto">
            <a:xfrm>
              <a:off x="12067096" y="5899709"/>
              <a:ext cx="104316" cy="214953"/>
            </a:xfrm>
            <a:custGeom>
              <a:avLst/>
              <a:gdLst>
                <a:gd name="T0" fmla="*/ 66 w 66"/>
                <a:gd name="T1" fmla="*/ 0 h 132"/>
                <a:gd name="T2" fmla="*/ 66 w 66"/>
                <a:gd name="T3" fmla="*/ 0 h 132"/>
                <a:gd name="T4" fmla="*/ 66 w 66"/>
                <a:gd name="T5" fmla="*/ 132 h 132"/>
                <a:gd name="T6" fmla="*/ 66 w 66"/>
                <a:gd name="T7" fmla="*/ 132 h 132"/>
                <a:gd name="T8" fmla="*/ 0 w 66"/>
                <a:gd name="T9" fmla="*/ 66 h 132"/>
                <a:gd name="T10" fmla="*/ 66 w 66"/>
                <a:gd name="T11" fmla="*/ 0 h 132"/>
              </a:gdLst>
              <a:ahLst/>
              <a:cxnLst>
                <a:cxn ang="0">
                  <a:pos x="T0" y="T1"/>
                </a:cxn>
                <a:cxn ang="0">
                  <a:pos x="T2" y="T3"/>
                </a:cxn>
                <a:cxn ang="0">
                  <a:pos x="T4" y="T5"/>
                </a:cxn>
                <a:cxn ang="0">
                  <a:pos x="T6" y="T7"/>
                </a:cxn>
                <a:cxn ang="0">
                  <a:pos x="T8" y="T9"/>
                </a:cxn>
                <a:cxn ang="0">
                  <a:pos x="T10" y="T11"/>
                </a:cxn>
              </a:cxnLst>
              <a:rect l="0" t="0" r="r" b="b"/>
              <a:pathLst>
                <a:path w="66" h="132">
                  <a:moveTo>
                    <a:pt x="66" y="0"/>
                  </a:moveTo>
                  <a:cubicBezTo>
                    <a:pt x="66" y="0"/>
                    <a:pt x="66" y="0"/>
                    <a:pt x="66" y="0"/>
                  </a:cubicBezTo>
                  <a:cubicBezTo>
                    <a:pt x="66" y="132"/>
                    <a:pt x="66" y="132"/>
                    <a:pt x="66" y="132"/>
                  </a:cubicBezTo>
                  <a:cubicBezTo>
                    <a:pt x="66" y="132"/>
                    <a:pt x="66" y="132"/>
                    <a:pt x="66" y="132"/>
                  </a:cubicBezTo>
                  <a:cubicBezTo>
                    <a:pt x="30" y="132"/>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22">
              <a:extLst>
                <a:ext uri="{FF2B5EF4-FFF2-40B4-BE49-F238E27FC236}">
                  <a16:creationId xmlns="" xmlns:a16="http://schemas.microsoft.com/office/drawing/2014/main" id="{8C261786-607E-413A-9E88-EE2BEA5C051F}"/>
                </a:ext>
              </a:extLst>
            </p:cNvPr>
            <p:cNvSpPr>
              <a:spLocks noChangeArrowheads="1"/>
            </p:cNvSpPr>
            <p:nvPr userDrawn="1"/>
          </p:nvSpPr>
          <p:spPr bwMode="auto">
            <a:xfrm>
              <a:off x="11776277" y="6209494"/>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3">
              <a:extLst>
                <a:ext uri="{FF2B5EF4-FFF2-40B4-BE49-F238E27FC236}">
                  <a16:creationId xmlns="" xmlns:a16="http://schemas.microsoft.com/office/drawing/2014/main" id="{FE756DF3-1B60-4C14-91D8-DB8137E4FB07}"/>
                </a:ext>
              </a:extLst>
            </p:cNvPr>
            <p:cNvSpPr>
              <a:spLocks/>
            </p:cNvSpPr>
            <p:nvPr userDrawn="1"/>
          </p:nvSpPr>
          <p:spPr bwMode="auto">
            <a:xfrm>
              <a:off x="12067096" y="6209494"/>
              <a:ext cx="115380" cy="216534"/>
            </a:xfrm>
            <a:custGeom>
              <a:avLst/>
              <a:gdLst>
                <a:gd name="T0" fmla="*/ 66 w 73"/>
                <a:gd name="T1" fmla="*/ 0 h 133"/>
                <a:gd name="T2" fmla="*/ 66 w 73"/>
                <a:gd name="T3" fmla="*/ 0 h 133"/>
                <a:gd name="T4" fmla="*/ 66 w 73"/>
                <a:gd name="T5" fmla="*/ 67 h 133"/>
                <a:gd name="T6" fmla="*/ 73 w 73"/>
                <a:gd name="T7" fmla="*/ 67 h 133"/>
                <a:gd name="T8" fmla="*/ 73 w 73"/>
                <a:gd name="T9" fmla="*/ 132 h 133"/>
                <a:gd name="T10" fmla="*/ 66 w 73"/>
                <a:gd name="T11" fmla="*/ 133 h 133"/>
                <a:gd name="T12" fmla="*/ 66 w 73"/>
                <a:gd name="T13" fmla="*/ 133 h 133"/>
                <a:gd name="T14" fmla="*/ 61 w 73"/>
                <a:gd name="T15" fmla="*/ 132 h 133"/>
                <a:gd name="T16" fmla="*/ 0 w 73"/>
                <a:gd name="T17" fmla="*/ 66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6" y="67"/>
                    <a:pt x="66" y="67"/>
                    <a:pt x="66" y="67"/>
                  </a:cubicBezTo>
                  <a:cubicBezTo>
                    <a:pt x="73" y="67"/>
                    <a:pt x="73" y="67"/>
                    <a:pt x="73" y="67"/>
                  </a:cubicBezTo>
                  <a:cubicBezTo>
                    <a:pt x="73" y="132"/>
                    <a:pt x="73" y="132"/>
                    <a:pt x="73" y="132"/>
                  </a:cubicBezTo>
                  <a:cubicBezTo>
                    <a:pt x="71" y="132"/>
                    <a:pt x="69" y="133"/>
                    <a:pt x="66" y="133"/>
                  </a:cubicBezTo>
                  <a:cubicBezTo>
                    <a:pt x="66" y="133"/>
                    <a:pt x="66" y="133"/>
                    <a:pt x="66" y="133"/>
                  </a:cubicBezTo>
                  <a:cubicBezTo>
                    <a:pt x="64" y="133"/>
                    <a:pt x="63" y="132"/>
                    <a:pt x="61" y="132"/>
                  </a:cubicBezTo>
                  <a:cubicBezTo>
                    <a:pt x="27" y="130"/>
                    <a:pt x="0" y="101"/>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4">
              <a:extLst>
                <a:ext uri="{FF2B5EF4-FFF2-40B4-BE49-F238E27FC236}">
                  <a16:creationId xmlns="" xmlns:a16="http://schemas.microsoft.com/office/drawing/2014/main" id="{3B889C56-7E92-49FF-9DB2-4E5DF70D04E8}"/>
                </a:ext>
              </a:extLst>
            </p:cNvPr>
            <p:cNvSpPr>
              <a:spLocks/>
            </p:cNvSpPr>
            <p:nvPr userDrawn="1"/>
          </p:nvSpPr>
          <p:spPr bwMode="auto">
            <a:xfrm>
              <a:off x="12067096" y="6528763"/>
              <a:ext cx="115380" cy="218114"/>
            </a:xfrm>
            <a:custGeom>
              <a:avLst/>
              <a:gdLst>
                <a:gd name="T0" fmla="*/ 66 w 73"/>
                <a:gd name="T1" fmla="*/ 0 h 133"/>
                <a:gd name="T2" fmla="*/ 66 w 73"/>
                <a:gd name="T3" fmla="*/ 0 h 133"/>
                <a:gd name="T4" fmla="*/ 73 w 73"/>
                <a:gd name="T5" fmla="*/ 1 h 133"/>
                <a:gd name="T6" fmla="*/ 73 w 73"/>
                <a:gd name="T7" fmla="*/ 61 h 133"/>
                <a:gd name="T8" fmla="*/ 66 w 73"/>
                <a:gd name="T9" fmla="*/ 61 h 133"/>
                <a:gd name="T10" fmla="*/ 66 w 73"/>
                <a:gd name="T11" fmla="*/ 133 h 133"/>
                <a:gd name="T12" fmla="*/ 66 w 73"/>
                <a:gd name="T13" fmla="*/ 133 h 133"/>
                <a:gd name="T14" fmla="*/ 0 w 73"/>
                <a:gd name="T15" fmla="*/ 66 h 133"/>
                <a:gd name="T16" fmla="*/ 61 w 73"/>
                <a:gd name="T17" fmla="*/ 0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9" y="0"/>
                    <a:pt x="71" y="0"/>
                    <a:pt x="73" y="1"/>
                  </a:cubicBezTo>
                  <a:cubicBezTo>
                    <a:pt x="73" y="61"/>
                    <a:pt x="73" y="61"/>
                    <a:pt x="73" y="61"/>
                  </a:cubicBezTo>
                  <a:cubicBezTo>
                    <a:pt x="66" y="61"/>
                    <a:pt x="66" y="61"/>
                    <a:pt x="66" y="61"/>
                  </a:cubicBezTo>
                  <a:cubicBezTo>
                    <a:pt x="66" y="133"/>
                    <a:pt x="66" y="133"/>
                    <a:pt x="66" y="133"/>
                  </a:cubicBezTo>
                  <a:cubicBezTo>
                    <a:pt x="66" y="133"/>
                    <a:pt x="66" y="133"/>
                    <a:pt x="66" y="133"/>
                  </a:cubicBezTo>
                  <a:cubicBezTo>
                    <a:pt x="30" y="133"/>
                    <a:pt x="0" y="103"/>
                    <a:pt x="0" y="66"/>
                  </a:cubicBezTo>
                  <a:cubicBezTo>
                    <a:pt x="0" y="32"/>
                    <a:pt x="27" y="3"/>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Freeform 29">
            <a:extLst>
              <a:ext uri="{FF2B5EF4-FFF2-40B4-BE49-F238E27FC236}">
                <a16:creationId xmlns="" xmlns:a16="http://schemas.microsoft.com/office/drawing/2014/main" id="{F0627517-3A14-4C25-9554-7332FC6038D4}"/>
              </a:ext>
            </a:extLst>
          </p:cNvPr>
          <p:cNvSpPr>
            <a:spLocks/>
          </p:cNvSpPr>
          <p:nvPr userDrawn="1"/>
        </p:nvSpPr>
        <p:spPr bwMode="auto">
          <a:xfrm>
            <a:off x="6227007" y="6086212"/>
            <a:ext cx="4240585" cy="2193787"/>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0">
            <a:extLst>
              <a:ext uri="{FF2B5EF4-FFF2-40B4-BE49-F238E27FC236}">
                <a16:creationId xmlns="" xmlns:a16="http://schemas.microsoft.com/office/drawing/2014/main" id="{813F1676-9F6F-4825-8B95-7B83E414FFB5}"/>
              </a:ext>
            </a:extLst>
          </p:cNvPr>
          <p:cNvSpPr>
            <a:spLocks/>
          </p:cNvSpPr>
          <p:nvPr userDrawn="1"/>
        </p:nvSpPr>
        <p:spPr bwMode="auto">
          <a:xfrm>
            <a:off x="6369255" y="6233202"/>
            <a:ext cx="3956088" cy="2046797"/>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5"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1">
            <a:extLst>
              <a:ext uri="{FF2B5EF4-FFF2-40B4-BE49-F238E27FC236}">
                <a16:creationId xmlns="" xmlns:a16="http://schemas.microsoft.com/office/drawing/2014/main" id="{18F810D2-EFDE-41E1-96B5-1A13A64A1479}"/>
              </a:ext>
            </a:extLst>
          </p:cNvPr>
          <p:cNvSpPr>
            <a:spLocks/>
          </p:cNvSpPr>
          <p:nvPr userDrawn="1"/>
        </p:nvSpPr>
        <p:spPr bwMode="auto">
          <a:xfrm>
            <a:off x="6511504" y="6380192"/>
            <a:ext cx="3671591" cy="1899807"/>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4"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32">
            <a:extLst>
              <a:ext uri="{FF2B5EF4-FFF2-40B4-BE49-F238E27FC236}">
                <a16:creationId xmlns="" xmlns:a16="http://schemas.microsoft.com/office/drawing/2014/main" id="{0D534418-025A-4356-8D51-F6F2A0752D04}"/>
              </a:ext>
            </a:extLst>
          </p:cNvPr>
          <p:cNvSpPr>
            <a:spLocks/>
          </p:cNvSpPr>
          <p:nvPr userDrawn="1"/>
        </p:nvSpPr>
        <p:spPr bwMode="auto">
          <a:xfrm>
            <a:off x="6655333" y="6527182"/>
            <a:ext cx="3385513" cy="1752817"/>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33">
            <a:extLst>
              <a:ext uri="{FF2B5EF4-FFF2-40B4-BE49-F238E27FC236}">
                <a16:creationId xmlns="" xmlns:a16="http://schemas.microsoft.com/office/drawing/2014/main" id="{0D298F1E-6001-4C6A-8452-BD8EFFF71FD9}"/>
              </a:ext>
            </a:extLst>
          </p:cNvPr>
          <p:cNvSpPr>
            <a:spLocks/>
          </p:cNvSpPr>
          <p:nvPr userDrawn="1"/>
        </p:nvSpPr>
        <p:spPr bwMode="auto">
          <a:xfrm>
            <a:off x="6797582" y="6675752"/>
            <a:ext cx="3102597" cy="1604247"/>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80" name="Picture 79">
            <a:extLst>
              <a:ext uri="{FF2B5EF4-FFF2-40B4-BE49-F238E27FC236}">
                <a16:creationId xmlns="" xmlns:a16="http://schemas.microsoft.com/office/drawing/2014/main" id="{76974227-903D-492B-8378-0EA1F5528C43}"/>
              </a:ext>
            </a:extLst>
          </p:cNvPr>
          <p:cNvPicPr>
            <a:picLocks noChangeAspect="1"/>
          </p:cNvPicPr>
          <p:nvPr userDrawn="1"/>
        </p:nvPicPr>
        <p:blipFill>
          <a:blip r:embed="rId2"/>
          <a:stretch>
            <a:fillRect/>
          </a:stretch>
        </p:blipFill>
        <p:spPr>
          <a:xfrm>
            <a:off x="5621401" y="-1867388"/>
            <a:ext cx="3612875" cy="3517834"/>
          </a:xfrm>
          <a:prstGeom prst="rect">
            <a:avLst/>
          </a:prstGeom>
        </p:spPr>
      </p:pic>
      <p:sp>
        <p:nvSpPr>
          <p:cNvPr id="81" name="Freeform 26">
            <a:extLst>
              <a:ext uri="{FF2B5EF4-FFF2-40B4-BE49-F238E27FC236}">
                <a16:creationId xmlns="" xmlns:a16="http://schemas.microsoft.com/office/drawing/2014/main" id="{4B86848A-D067-482B-B01C-81C1CB5D19DB}"/>
              </a:ext>
            </a:extLst>
          </p:cNvPr>
          <p:cNvSpPr>
            <a:spLocks/>
          </p:cNvSpPr>
          <p:nvPr userDrawn="1"/>
        </p:nvSpPr>
        <p:spPr bwMode="auto">
          <a:xfrm rot="10800000">
            <a:off x="5489151" y="1378"/>
            <a:ext cx="1210522" cy="63058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81B5A0"/>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26">
            <a:extLst>
              <a:ext uri="{FF2B5EF4-FFF2-40B4-BE49-F238E27FC236}">
                <a16:creationId xmlns="" xmlns:a16="http://schemas.microsoft.com/office/drawing/2014/main" id="{87AC9306-3EE1-4FE0-8CCE-C7D157FC7484}"/>
              </a:ext>
            </a:extLst>
          </p:cNvPr>
          <p:cNvSpPr>
            <a:spLocks/>
          </p:cNvSpPr>
          <p:nvPr userDrawn="1"/>
        </p:nvSpPr>
        <p:spPr bwMode="auto">
          <a:xfrm>
            <a:off x="4399419" y="6185948"/>
            <a:ext cx="1290131" cy="67205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3" name="Group 82">
            <a:extLst>
              <a:ext uri="{FF2B5EF4-FFF2-40B4-BE49-F238E27FC236}">
                <a16:creationId xmlns="" xmlns:a16="http://schemas.microsoft.com/office/drawing/2014/main" id="{5FAE9F0E-32E6-4F31-B22E-1899BA4CC146}"/>
              </a:ext>
            </a:extLst>
          </p:cNvPr>
          <p:cNvGrpSpPr/>
          <p:nvPr userDrawn="1"/>
        </p:nvGrpSpPr>
        <p:grpSpPr bwMode="gray">
          <a:xfrm>
            <a:off x="539750" y="1054100"/>
            <a:ext cx="1498357" cy="234950"/>
            <a:chOff x="539750" y="1054100"/>
            <a:chExt cx="1498357" cy="234950"/>
          </a:xfrm>
        </p:grpSpPr>
        <p:sp>
          <p:nvSpPr>
            <p:cNvPr id="84" name="AutoShape 3">
              <a:extLst>
                <a:ext uri="{FF2B5EF4-FFF2-40B4-BE49-F238E27FC236}">
                  <a16:creationId xmlns="" xmlns:a16="http://schemas.microsoft.com/office/drawing/2014/main" id="{C3733137-8204-4103-A307-CA1B39CDD114}"/>
                </a:ext>
              </a:extLst>
            </p:cNvPr>
            <p:cNvSpPr>
              <a:spLocks noChangeAspect="1" noChangeArrowheads="1" noTextEdit="1"/>
            </p:cNvSpPr>
            <p:nvPr userDrawn="1"/>
          </p:nvSpPr>
          <p:spPr bwMode="gray">
            <a:xfrm>
              <a:off x="539750" y="1054100"/>
              <a:ext cx="149066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
              <a:extLst>
                <a:ext uri="{FF2B5EF4-FFF2-40B4-BE49-F238E27FC236}">
                  <a16:creationId xmlns="" xmlns:a16="http://schemas.microsoft.com/office/drawing/2014/main" id="{F564EFFD-BBAB-45EC-A936-8DA0606207B1}"/>
                </a:ext>
              </a:extLst>
            </p:cNvPr>
            <p:cNvSpPr>
              <a:spLocks/>
            </p:cNvSpPr>
            <p:nvPr userDrawn="1"/>
          </p:nvSpPr>
          <p:spPr bwMode="gray">
            <a:xfrm>
              <a:off x="823913" y="1125538"/>
              <a:ext cx="92075" cy="15875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
              <a:extLst>
                <a:ext uri="{FF2B5EF4-FFF2-40B4-BE49-F238E27FC236}">
                  <a16:creationId xmlns="" xmlns:a16="http://schemas.microsoft.com/office/drawing/2014/main" id="{F3BCFEFD-6AEB-4E3F-9E3B-3E939364F29E}"/>
                </a:ext>
              </a:extLst>
            </p:cNvPr>
            <p:cNvSpPr>
              <a:spLocks/>
            </p:cNvSpPr>
            <p:nvPr userDrawn="1"/>
          </p:nvSpPr>
          <p:spPr bwMode="gray">
            <a:xfrm>
              <a:off x="539750" y="1123950"/>
              <a:ext cx="117475" cy="16351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7">
              <a:extLst>
                <a:ext uri="{FF2B5EF4-FFF2-40B4-BE49-F238E27FC236}">
                  <a16:creationId xmlns="" xmlns:a16="http://schemas.microsoft.com/office/drawing/2014/main" id="{964321CB-A14E-4D4E-B793-882AE3F9030D}"/>
                </a:ext>
              </a:extLst>
            </p:cNvPr>
            <p:cNvSpPr>
              <a:spLocks noEditPoints="1"/>
            </p:cNvSpPr>
            <p:nvPr userDrawn="1"/>
          </p:nvSpPr>
          <p:spPr bwMode="gray">
            <a:xfrm>
              <a:off x="665163"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
              <a:extLst>
                <a:ext uri="{FF2B5EF4-FFF2-40B4-BE49-F238E27FC236}">
                  <a16:creationId xmlns="" xmlns:a16="http://schemas.microsoft.com/office/drawing/2014/main" id="{98594EAE-9D4F-4233-BA7B-FF0FB3CB1A37}"/>
                </a:ext>
              </a:extLst>
            </p:cNvPr>
            <p:cNvSpPr>
              <a:spLocks/>
            </p:cNvSpPr>
            <p:nvPr userDrawn="1"/>
          </p:nvSpPr>
          <p:spPr bwMode="gray">
            <a:xfrm>
              <a:off x="928688" y="1127125"/>
              <a:ext cx="163513" cy="157163"/>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9">
              <a:extLst>
                <a:ext uri="{FF2B5EF4-FFF2-40B4-BE49-F238E27FC236}">
                  <a16:creationId xmlns="" xmlns:a16="http://schemas.microsoft.com/office/drawing/2014/main" id="{B71D7435-01BC-4033-AE9A-135D5784CDEA}"/>
                </a:ext>
              </a:extLst>
            </p:cNvPr>
            <p:cNvSpPr>
              <a:spLocks noChangeArrowheads="1"/>
            </p:cNvSpPr>
            <p:nvPr userDrawn="1"/>
          </p:nvSpPr>
          <p:spPr bwMode="gray">
            <a:xfrm>
              <a:off x="1100138" y="1054100"/>
              <a:ext cx="50800" cy="5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10">
              <a:extLst>
                <a:ext uri="{FF2B5EF4-FFF2-40B4-BE49-F238E27FC236}">
                  <a16:creationId xmlns="" xmlns:a16="http://schemas.microsoft.com/office/drawing/2014/main" id="{865BA2D4-12FD-4DB3-AA0B-FEAF6429ECE7}"/>
                </a:ext>
              </a:extLst>
            </p:cNvPr>
            <p:cNvSpPr>
              <a:spLocks noChangeArrowheads="1"/>
            </p:cNvSpPr>
            <p:nvPr userDrawn="1"/>
          </p:nvSpPr>
          <p:spPr bwMode="gray">
            <a:xfrm>
              <a:off x="1104900" y="1127125"/>
              <a:ext cx="39688" cy="157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1">
              <a:extLst>
                <a:ext uri="{FF2B5EF4-FFF2-40B4-BE49-F238E27FC236}">
                  <a16:creationId xmlns="" xmlns:a16="http://schemas.microsoft.com/office/drawing/2014/main" id="{4EE721BB-BA08-421E-B84D-FB4A84CF232D}"/>
                </a:ext>
              </a:extLst>
            </p:cNvPr>
            <p:cNvSpPr>
              <a:spLocks/>
            </p:cNvSpPr>
            <p:nvPr userDrawn="1"/>
          </p:nvSpPr>
          <p:spPr bwMode="gray">
            <a:xfrm>
              <a:off x="1162050" y="1123950"/>
              <a:ext cx="147638" cy="16351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2">
              <a:extLst>
                <a:ext uri="{FF2B5EF4-FFF2-40B4-BE49-F238E27FC236}">
                  <a16:creationId xmlns="" xmlns:a16="http://schemas.microsoft.com/office/drawing/2014/main" id="{393D19C6-9062-4395-B11B-7810223826D0}"/>
                </a:ext>
              </a:extLst>
            </p:cNvPr>
            <p:cNvSpPr>
              <a:spLocks noEditPoints="1"/>
            </p:cNvSpPr>
            <p:nvPr userDrawn="1"/>
          </p:nvSpPr>
          <p:spPr bwMode="gray">
            <a:xfrm>
              <a:off x="1314450"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3">
              <a:extLst>
                <a:ext uri="{FF2B5EF4-FFF2-40B4-BE49-F238E27FC236}">
                  <a16:creationId xmlns="" xmlns:a16="http://schemas.microsoft.com/office/drawing/2014/main" id="{BC0BC9D8-64A5-4FAD-BA83-3911F4A0D459}"/>
                </a:ext>
              </a:extLst>
            </p:cNvPr>
            <p:cNvSpPr>
              <a:spLocks/>
            </p:cNvSpPr>
            <p:nvPr userDrawn="1"/>
          </p:nvSpPr>
          <p:spPr bwMode="gray">
            <a:xfrm>
              <a:off x="1790700" y="1127125"/>
              <a:ext cx="241300" cy="157163"/>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4">
              <a:extLst>
                <a:ext uri="{FF2B5EF4-FFF2-40B4-BE49-F238E27FC236}">
                  <a16:creationId xmlns="" xmlns:a16="http://schemas.microsoft.com/office/drawing/2014/main" id="{B7823302-5F47-4C7F-9CB4-1801FCBC0B0D}"/>
                </a:ext>
              </a:extLst>
            </p:cNvPr>
            <p:cNvSpPr>
              <a:spLocks/>
            </p:cNvSpPr>
            <p:nvPr userDrawn="1"/>
          </p:nvSpPr>
          <p:spPr bwMode="gray">
            <a:xfrm>
              <a:off x="1473200" y="1123950"/>
              <a:ext cx="146050" cy="160338"/>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5">
              <a:extLst>
                <a:ext uri="{FF2B5EF4-FFF2-40B4-BE49-F238E27FC236}">
                  <a16:creationId xmlns="" xmlns:a16="http://schemas.microsoft.com/office/drawing/2014/main" id="{D927CA41-DE24-445C-B499-6160FB90ACF5}"/>
                </a:ext>
              </a:extLst>
            </p:cNvPr>
            <p:cNvSpPr>
              <a:spLocks noEditPoints="1"/>
            </p:cNvSpPr>
            <p:nvPr userDrawn="1"/>
          </p:nvSpPr>
          <p:spPr bwMode="gray">
            <a:xfrm>
              <a:off x="1633538" y="1127125"/>
              <a:ext cx="168275" cy="161925"/>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6" name="Group 95">
              <a:extLst>
                <a:ext uri="{FF2B5EF4-FFF2-40B4-BE49-F238E27FC236}">
                  <a16:creationId xmlns="" xmlns:a16="http://schemas.microsoft.com/office/drawing/2014/main" id="{77061E26-AFB3-48A9-9305-914AC5143712}"/>
                </a:ext>
              </a:extLst>
            </p:cNvPr>
            <p:cNvGrpSpPr>
              <a:grpSpLocks noChangeAspect="1"/>
            </p:cNvGrpSpPr>
            <p:nvPr/>
          </p:nvGrpSpPr>
          <p:grpSpPr bwMode="gray">
            <a:xfrm>
              <a:off x="1998819" y="1263267"/>
              <a:ext cx="39288" cy="20954"/>
              <a:chOff x="2687241" y="1822450"/>
              <a:chExt cx="23813" cy="12700"/>
            </a:xfrm>
          </p:grpSpPr>
          <p:sp>
            <p:nvSpPr>
              <p:cNvPr id="97" name="Freeform 8">
                <a:extLst>
                  <a:ext uri="{FF2B5EF4-FFF2-40B4-BE49-F238E27FC236}">
                    <a16:creationId xmlns="" xmlns:a16="http://schemas.microsoft.com/office/drawing/2014/main" id="{712AE733-41E8-45FA-8F81-B320FF128968}"/>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9">
                <a:extLst>
                  <a:ext uri="{FF2B5EF4-FFF2-40B4-BE49-F238E27FC236}">
                    <a16:creationId xmlns="" xmlns:a16="http://schemas.microsoft.com/office/drawing/2014/main" id="{CC2A9B4A-3B9D-42FB-BD6A-34C093E31EE8}"/>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28" name="Text Placeholder 2"/>
          <p:cNvSpPr>
            <a:spLocks noGrp="1"/>
          </p:cNvSpPr>
          <p:nvPr userDrawn="1">
            <p:ph type="body" sz="quarter" idx="12" hasCustomPrompt="1"/>
          </p:nvPr>
        </p:nvSpPr>
        <p:spPr>
          <a:xfrm>
            <a:off x="421459" y="3429545"/>
            <a:ext cx="9392443" cy="789637"/>
          </a:xfrm>
        </p:spPr>
        <p:txBody>
          <a:bodyPr/>
          <a:lstStyle>
            <a:lvl1pPr marL="0" indent="0">
              <a:lnSpc>
                <a:spcPct val="90000"/>
              </a:lnSpc>
              <a:spcBef>
                <a:spcPts val="0"/>
              </a:spcBef>
              <a:buFont typeface="Arial" panose="020B0604020202020204" pitchFamily="34" charset="0"/>
              <a:buNone/>
              <a:defRPr sz="2400" b="0">
                <a:solidFill>
                  <a:schemeClr val="bg1"/>
                </a:solidFill>
              </a:defRPr>
            </a:lvl1pPr>
            <a:lvl2pPr marL="231682" indent="0">
              <a:buNone/>
              <a:defRPr/>
            </a:lvl2pPr>
            <a:lvl3pPr marL="569685" indent="0">
              <a:buNone/>
              <a:defRPr/>
            </a:lvl3pPr>
            <a:lvl4pPr marL="853733" indent="0">
              <a:buNone/>
              <a:defRPr/>
            </a:lvl4pPr>
            <a:lvl5pPr marL="1145717" indent="0">
              <a:buNone/>
              <a:defRPr/>
            </a:lvl5pPr>
          </a:lstStyle>
          <a:p>
            <a:pPr lvl="0"/>
            <a:r>
              <a:rPr lang="en-US" dirty="0"/>
              <a:t>Click to edit subtitle master text styles</a:t>
            </a:r>
          </a:p>
        </p:txBody>
      </p:sp>
      <p:sp>
        <p:nvSpPr>
          <p:cNvPr id="30" name="Title 2"/>
          <p:cNvSpPr>
            <a:spLocks noGrp="1"/>
          </p:cNvSpPr>
          <p:nvPr userDrawn="1">
            <p:ph type="title" hasCustomPrompt="1"/>
          </p:nvPr>
        </p:nvSpPr>
        <p:spPr>
          <a:xfrm>
            <a:off x="420480" y="774667"/>
            <a:ext cx="9393422" cy="2642187"/>
          </a:xfrm>
        </p:spPr>
        <p:txBody>
          <a:bodyPr/>
          <a:lstStyle>
            <a:lvl1pPr marL="0" algn="l" defTabSz="457017" rtl="0" eaLnBrk="1" latinLnBrk="0" hangingPunct="1">
              <a:lnSpc>
                <a:spcPct val="90000"/>
              </a:lnSpc>
              <a:spcBef>
                <a:spcPts val="0"/>
              </a:spcBef>
              <a:buNone/>
              <a:defRPr lang="en-US" sz="4600" b="1" i="0"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dirty="0"/>
              <a:t>Click to edit master title style</a:t>
            </a:r>
          </a:p>
        </p:txBody>
      </p:sp>
      <p:sp>
        <p:nvSpPr>
          <p:cNvPr id="29" name="Text Placeholder 4"/>
          <p:cNvSpPr>
            <a:spLocks noGrp="1"/>
          </p:cNvSpPr>
          <p:nvPr userDrawn="1">
            <p:ph type="body" sz="quarter" idx="13" hasCustomPrompt="1"/>
          </p:nvPr>
        </p:nvSpPr>
        <p:spPr>
          <a:xfrm>
            <a:off x="436406" y="5506862"/>
            <a:ext cx="6164720" cy="914400"/>
          </a:xfrm>
        </p:spPr>
        <p:txBody>
          <a:bodyPr/>
          <a:lstStyle>
            <a:lvl1pPr marL="0" indent="0">
              <a:buNone/>
              <a:defRPr sz="1399">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dirty="0"/>
              <a:t>Click to edit master subtitle style</a:t>
            </a:r>
          </a:p>
        </p:txBody>
      </p:sp>
      <p:sp>
        <p:nvSpPr>
          <p:cNvPr id="35" name="Text Placeholder 4"/>
          <p:cNvSpPr>
            <a:spLocks noGrp="1"/>
          </p:cNvSpPr>
          <p:nvPr userDrawn="1">
            <p:ph type="body" sz="quarter" idx="14" hasCustomPrompt="1"/>
          </p:nvPr>
        </p:nvSpPr>
        <p:spPr>
          <a:xfrm>
            <a:off x="437654" y="5135720"/>
            <a:ext cx="6164720" cy="390748"/>
          </a:xfrm>
        </p:spPr>
        <p:txBody>
          <a:bodyPr anchor="b"/>
          <a:lstStyle>
            <a:lvl1pPr marL="0" indent="0">
              <a:buNone/>
              <a:defRPr sz="1399" b="1">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dirty="0"/>
              <a:t>Click to edit master subtitle style</a:t>
            </a:r>
          </a:p>
        </p:txBody>
      </p:sp>
      <p:sp>
        <p:nvSpPr>
          <p:cNvPr id="55" name="AutoShape 7">
            <a:extLst>
              <a:ext uri="{FF2B5EF4-FFF2-40B4-BE49-F238E27FC236}">
                <a16:creationId xmlns="" xmlns:a16="http://schemas.microsoft.com/office/drawing/2014/main" id="{1EED5B79-0291-4B4B-96E3-3F93438B4A2A}"/>
              </a:ext>
            </a:extLst>
          </p:cNvPr>
          <p:cNvSpPr>
            <a:spLocks noChangeAspect="1" noChangeArrowheads="1" noTextEdit="1"/>
          </p:cNvSpPr>
          <p:nvPr userDrawn="1"/>
        </p:nvSpPr>
        <p:spPr bwMode="auto">
          <a:xfrm>
            <a:off x="3154363" y="0"/>
            <a:ext cx="588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
        <p:nvSpPr>
          <p:cNvPr id="6" name="Content Placeholder 5"/>
          <p:cNvSpPr>
            <a:spLocks noGrp="1"/>
          </p:cNvSpPr>
          <p:nvPr>
            <p:ph sz="quarter" idx="10" hasCustomPrompt="1"/>
          </p:nvPr>
        </p:nvSpPr>
        <p:spPr>
          <a:xfrm>
            <a:off x="427858" y="1636776"/>
            <a:ext cx="11210544" cy="4535424"/>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dirty="0"/>
              <a:t>Click to edit master text styles</a:t>
            </a:r>
          </a:p>
          <a:p>
            <a:pPr lvl="1"/>
            <a:r>
              <a:rPr lang="en-US" dirty="0"/>
              <a:t>First level</a:t>
            </a:r>
          </a:p>
          <a:p>
            <a:pPr lvl="2"/>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1" y="1033272"/>
            <a:ext cx="11209561"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203407997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8911" y="1033272"/>
            <a:ext cx="11207242" cy="448056"/>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4" name="Title 3"/>
          <p:cNvSpPr>
            <a:spLocks noGrp="1"/>
          </p:cNvSpPr>
          <p:nvPr>
            <p:ph type="title" hasCustomPrompt="1"/>
          </p:nvPr>
        </p:nvSpPr>
        <p:spPr/>
        <p:txBody>
          <a:bodyPr/>
          <a:lstStyle>
            <a:lvl1pPr>
              <a:defRPr>
                <a:solidFill>
                  <a:schemeClr val="tx1"/>
                </a:solidFill>
              </a:defRPr>
            </a:lvl1pPr>
          </a:lstStyle>
          <a:p>
            <a:r>
              <a:rPr lang="en-US" dirty="0"/>
              <a:t>Click to edit master title style</a:t>
            </a:r>
          </a:p>
        </p:txBody>
      </p:sp>
    </p:spTree>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Tree>
    <p:extLst/>
  </p:cSld>
  <p:clrMapOvr>
    <a:masterClrMapping/>
  </p:clrMapOvr>
  <p:transition>
    <p:fade/>
  </p:transition>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Safe harbor notice for forward-looking statements</a:t>
            </a:r>
          </a:p>
        </p:txBody>
      </p:sp>
      <p:sp>
        <p:nvSpPr>
          <p:cNvPr id="5" name="TextBox 4"/>
          <p:cNvSpPr txBox="1"/>
          <p:nvPr userDrawn="1"/>
        </p:nvSpPr>
        <p:spPr bwMode="gray">
          <a:xfrm>
            <a:off x="463106" y="1252087"/>
            <a:ext cx="11226454" cy="5311454"/>
          </a:xfrm>
          <a:prstGeom prst="rect">
            <a:avLst/>
          </a:prstGeom>
          <a:noFill/>
        </p:spPr>
        <p:txBody>
          <a:bodyPr wrap="square" rtlCol="0">
            <a:spAutoFit/>
          </a:bodyPr>
          <a:lstStyle/>
          <a:p>
            <a:pPr marL="0" indent="0">
              <a:lnSpc>
                <a:spcPct val="95000"/>
              </a:lnSpc>
              <a:buNone/>
            </a:pPr>
            <a:r>
              <a:rPr lang="en-US" sz="1050" dirty="0">
                <a:solidFill>
                  <a:schemeClr val="tx1"/>
                </a:solidFill>
              </a:rPr>
              <a:t>This presentation contains “forward‐looking” statements that are based on our management’s beliefs and assumptions and on information currently available to management. We intend for such forward‐looking statements to be covered by the safe harbor provisions for forward‐looking statements contained in the U.S. Private Securities Litigation Reform Act of 1995. Forward‐looking statements include information concerning our possible or assumed strategy, future operations, financing plans, operating model, financial position, future revenues, projected costs, competitive position, industry environment, potential growth opportunities, potential market opportunities, plans and objectives of management and the effects of competition.</a:t>
            </a:r>
          </a:p>
          <a:p>
            <a:pPr marL="0" indent="0">
              <a:lnSpc>
                <a:spcPct val="95000"/>
              </a:lnSpc>
              <a:buNone/>
            </a:pPr>
            <a:endParaRPr lang="en-US" sz="1050" dirty="0">
              <a:solidFill>
                <a:schemeClr val="tx1"/>
              </a:solidFill>
            </a:endParaRPr>
          </a:p>
          <a:p>
            <a:pPr marL="0" indent="0">
              <a:lnSpc>
                <a:spcPct val="95000"/>
              </a:lnSpc>
              <a:buNone/>
            </a:pPr>
            <a:r>
              <a:rPr lang="en-US" sz="1050" dirty="0">
                <a:solidFill>
                  <a:schemeClr val="tx1"/>
                </a:solidFill>
              </a:rPr>
              <a:t>Forward‐looking statements include all statements that are not historical facts and can be identified by terms such as “anticipates,” “believes,” “could,” “seeks,” “estimates,” “expects,” “intends,” “may,” “plans,” “potential,” “predicts,” “prospects”, “projects,” “should,” “will,” “would” or similar expressions and the negatives of those terms, although not all forward‐looking statements contain these identifying words. Forward‐looking statements involve known and unknown risks, uncertainties and other factors that may cause our actual results, performance or achievements to be materially different from any future results, performance or achievements expressed or implied by the forward‐looking statements. We cannot guarantee that we actually will achieve the plans, intentions, or expectations disclosed in our forward‐looking statements and you should not place undue reliance on our forward‐looking statements. </a:t>
            </a:r>
          </a:p>
          <a:p>
            <a:pPr marL="0" indent="0">
              <a:lnSpc>
                <a:spcPct val="95000"/>
              </a:lnSpc>
              <a:buNone/>
            </a:pPr>
            <a:endParaRPr lang="en-US" sz="1050" dirty="0">
              <a:solidFill>
                <a:schemeClr val="tx1"/>
              </a:solidFill>
            </a:endParaRPr>
          </a:p>
          <a:p>
            <a:pPr marL="0" indent="0">
              <a:lnSpc>
                <a:spcPct val="95000"/>
              </a:lnSpc>
              <a:buNone/>
            </a:pPr>
            <a:r>
              <a:rPr lang="en-US" sz="1050" dirty="0">
                <a:solidFill>
                  <a:schemeClr val="tx1"/>
                </a:solidFill>
              </a:rPr>
              <a:t>Forward-looking statements represent our management’s beliefs and assumptions only as of the date of this presentation. We undertake no obligation, and do not intend to update these forward‐looking statements, to review or confirm analysts’ expectations, or to provide interim reports or updates on the progress of the current financial quarter. Further information on these and other factors that could affect our financial results are included in our filings we make with the Securities and Exchange Commission, including those discussed in our most recent Annual Report on form 10-K.</a:t>
            </a:r>
          </a:p>
          <a:p>
            <a:pPr marL="0" indent="0">
              <a:lnSpc>
                <a:spcPct val="95000"/>
              </a:lnSpc>
              <a:buNone/>
            </a:pPr>
            <a:endParaRPr lang="en-US" sz="1050" dirty="0">
              <a:solidFill>
                <a:schemeClr val="tx1"/>
              </a:solidFill>
            </a:endParaRPr>
          </a:p>
          <a:p>
            <a:pPr marL="0" indent="0">
              <a:lnSpc>
                <a:spcPct val="95000"/>
              </a:lnSpc>
              <a:buNone/>
            </a:pPr>
            <a:r>
              <a:rPr lang="en-US" sz="1050" dirty="0">
                <a:solidFill>
                  <a:schemeClr val="tx1"/>
                </a:solidFill>
              </a:rPr>
              <a:t>This presentation includes certain non‐GAAP financial measures as defined by SEC rules. We have provided a reconciliation of those measures to the most directly comparable GAAP measures in the Appendix. Terms such as “Annual Contract Value” and “G2K Customer” shall have the meanings set forth in our filings with the SEC. </a:t>
            </a:r>
            <a:br>
              <a:rPr lang="en-US" sz="1050" dirty="0">
                <a:solidFill>
                  <a:schemeClr val="tx1"/>
                </a:solidFill>
              </a:rPr>
            </a:br>
            <a:r>
              <a:rPr lang="en-US" sz="1050" dirty="0">
                <a:solidFill>
                  <a:schemeClr val="tx1"/>
                </a:solidFill>
              </a:rPr>
              <a:t>This presentation includes estimates of the size of the target addressable market for our products and services.  We obtain industry and market data from our own internal estimates, from industry and general publications, and from research, surveys and studies conducted by third parties.  The data on which we rely, and our assumptions, involve approximations, judgments about how to define and group product segments and markets, estimates, and risks and uncertainties, including those discussed in our most recent annual report on Form 10-K and other risks which we do not foresee that may materially, and negatively impact or fundamentally change the markets in which we compete.  Therefore, our estimates of the size of the target addressable markets for our products and services could be overstated.  Further, in a number of product segments and markets our product offerings have only recently been introduced, and we do not have an operating history establishing that our products will successfully compete in these product and market segments or successfully address the breadth and size of the market opportunity stated of implied by the industry and market data in this presentation. The information in this presentation on new products, features, or functionalities is intended to outline ServiceNow’s general product direction and should not be included in making a purchasing decision. The information on new products, features, functionalities is for informational purposes only and may not be incorporated into any contract. The information on new products is not a commitment, promise, or legal obligation to deliver any material, code or functionality. The development, release, and timing of any features or functionality described for our products remains at </a:t>
            </a:r>
            <a:r>
              <a:rPr lang="en-US" sz="1050" dirty="0" err="1">
                <a:solidFill>
                  <a:schemeClr val="tx1"/>
                </a:solidFill>
              </a:rPr>
              <a:t>ServiceNow’s</a:t>
            </a:r>
            <a:r>
              <a:rPr lang="en-US" sz="1050" dirty="0">
                <a:solidFill>
                  <a:schemeClr val="tx1"/>
                </a:solidFill>
              </a:rPr>
              <a:t> sole discretion.</a:t>
            </a:r>
          </a:p>
          <a:p>
            <a:pPr>
              <a:lnSpc>
                <a:spcPct val="95000"/>
              </a:lnSpc>
            </a:pPr>
            <a:endParaRPr lang="en-US" sz="1050" dirty="0">
              <a:solidFill>
                <a:schemeClr val="tx1"/>
              </a:solidFill>
            </a:endParaRPr>
          </a:p>
          <a:p>
            <a:pPr>
              <a:lnSpc>
                <a:spcPct val="95000"/>
              </a:lnSpc>
            </a:pPr>
            <a:endParaRPr lang="en-US" sz="1050" dirty="0">
              <a:solidFill>
                <a:schemeClr val="tx1"/>
              </a:solidFill>
            </a:endParaRPr>
          </a:p>
        </p:txBody>
      </p:sp>
    </p:spTree>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
        <p:nvSpPr>
          <p:cNvPr id="6" name="Content Placeholder 5"/>
          <p:cNvSpPr>
            <a:spLocks noGrp="1"/>
          </p:cNvSpPr>
          <p:nvPr>
            <p:ph sz="quarter" idx="10" hasCustomPrompt="1"/>
          </p:nvPr>
        </p:nvSpPr>
        <p:spPr>
          <a:xfrm>
            <a:off x="427858" y="1636776"/>
            <a:ext cx="5422392" cy="4389120"/>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7" name="Content Placeholder 5"/>
          <p:cNvSpPr>
            <a:spLocks noGrp="1"/>
          </p:cNvSpPr>
          <p:nvPr>
            <p:ph sz="quarter" idx="11" hasCustomPrompt="1"/>
          </p:nvPr>
        </p:nvSpPr>
        <p:spPr>
          <a:xfrm>
            <a:off x="6227299" y="1636776"/>
            <a:ext cx="5421174" cy="4396986"/>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Tree>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
        <p:nvSpPr>
          <p:cNvPr id="6" name="Content Placeholder 5"/>
          <p:cNvSpPr>
            <a:spLocks noGrp="1"/>
          </p:cNvSpPr>
          <p:nvPr>
            <p:ph sz="quarter" idx="10" hasCustomPrompt="1"/>
          </p:nvPr>
        </p:nvSpPr>
        <p:spPr>
          <a:xfrm>
            <a:off x="427857" y="1636776"/>
            <a:ext cx="5422392" cy="4396987"/>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dirty="0"/>
              <a:t>Click to edit master text styles</a:t>
            </a:r>
          </a:p>
          <a:p>
            <a:pPr lvl="1"/>
            <a:r>
              <a:rPr lang="en-US" dirty="0"/>
              <a:t>First level</a:t>
            </a:r>
          </a:p>
          <a:p>
            <a:pPr lvl="2"/>
            <a:r>
              <a:rPr lang="en-US" dirty="0"/>
              <a:t>Second level</a:t>
            </a:r>
          </a:p>
        </p:txBody>
      </p:sp>
      <p:sp>
        <p:nvSpPr>
          <p:cNvPr id="7" name="Content Placeholder 5"/>
          <p:cNvSpPr>
            <a:spLocks noGrp="1"/>
          </p:cNvSpPr>
          <p:nvPr>
            <p:ph sz="quarter" idx="11" hasCustomPrompt="1"/>
          </p:nvPr>
        </p:nvSpPr>
        <p:spPr>
          <a:xfrm>
            <a:off x="6227299" y="1636776"/>
            <a:ext cx="5421174"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dirty="0"/>
              <a:t>Click to edit master text styles</a:t>
            </a:r>
          </a:p>
          <a:p>
            <a:pPr lvl="1"/>
            <a:r>
              <a:rPr lang="en-US" dirty="0"/>
              <a:t>First level</a:t>
            </a:r>
          </a:p>
          <a:p>
            <a:pPr lvl="2"/>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158394999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
        <p:nvSpPr>
          <p:cNvPr id="7" name="Content Placeholder 5"/>
          <p:cNvSpPr>
            <a:spLocks noGrp="1"/>
          </p:cNvSpPr>
          <p:nvPr>
            <p:ph sz="quarter" idx="11" hasCustomPrompt="1"/>
          </p:nvPr>
        </p:nvSpPr>
        <p:spPr>
          <a:xfrm>
            <a:off x="6227299" y="1636776"/>
            <a:ext cx="5421174" cy="4396986"/>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378354599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
        <p:nvSpPr>
          <p:cNvPr id="6" name="Content Placeholder 5"/>
          <p:cNvSpPr>
            <a:spLocks noGrp="1"/>
          </p:cNvSpPr>
          <p:nvPr>
            <p:ph sz="quarter" idx="10" hasCustomPrompt="1"/>
          </p:nvPr>
        </p:nvSpPr>
        <p:spPr>
          <a:xfrm>
            <a:off x="439612" y="1636776"/>
            <a:ext cx="3502152" cy="4396987"/>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7" name="Content Placeholder 5"/>
          <p:cNvSpPr>
            <a:spLocks noGrp="1"/>
          </p:cNvSpPr>
          <p:nvPr>
            <p:ph sz="quarter" idx="11" hasCustomPrompt="1"/>
          </p:nvPr>
        </p:nvSpPr>
        <p:spPr>
          <a:xfrm>
            <a:off x="4253493" y="1636776"/>
            <a:ext cx="3551274" cy="4396986"/>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
        <p:nvSpPr>
          <p:cNvPr id="9" name="Content Placeholder 8">
            <a:extLst>
              <a:ext uri="{FF2B5EF4-FFF2-40B4-BE49-F238E27FC236}">
                <a16:creationId xmlns="" xmlns:a16="http://schemas.microsoft.com/office/drawing/2014/main" id="{4BC0AA83-3E7C-45A7-A78B-876FEFF1FDA8}"/>
              </a:ext>
            </a:extLst>
          </p:cNvPr>
          <p:cNvSpPr>
            <a:spLocks noGrp="1"/>
          </p:cNvSpPr>
          <p:nvPr>
            <p:ph sz="quarter" idx="13" hasCustomPrompt="1"/>
          </p:nvPr>
        </p:nvSpPr>
        <p:spPr>
          <a:xfrm>
            <a:off x="8082313" y="1636776"/>
            <a:ext cx="3566160" cy="4396987"/>
          </a:xfrm>
        </p:spPr>
        <p:txBody>
          <a:bodyPr/>
          <a:lstStyle>
            <a:lvl1pPr>
              <a:defRPr/>
            </a:lvl1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07304028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with Header">
    <p:spTree>
      <p:nvGrpSpPr>
        <p:cNvPr id="1" name=""/>
        <p:cNvGrpSpPr/>
        <p:nvPr/>
      </p:nvGrpSpPr>
      <p:grpSpPr>
        <a:xfrm>
          <a:off x="0" y="0"/>
          <a:ext cx="0" cy="0"/>
          <a:chOff x="0" y="0"/>
          <a:chExt cx="0" cy="0"/>
        </a:xfrm>
      </p:grpSpPr>
      <p:sp>
        <p:nvSpPr>
          <p:cNvPr id="11" name="Content Placeholder 5">
            <a:extLst>
              <a:ext uri="{FF2B5EF4-FFF2-40B4-BE49-F238E27FC236}">
                <a16:creationId xmlns="" xmlns:a16="http://schemas.microsoft.com/office/drawing/2014/main" id="{2B9B6F4E-73B9-3645-850E-B8AF5E70C964}"/>
              </a:ext>
            </a:extLst>
          </p:cNvPr>
          <p:cNvSpPr>
            <a:spLocks noGrp="1"/>
          </p:cNvSpPr>
          <p:nvPr>
            <p:ph sz="quarter" idx="10" hasCustomPrompt="1"/>
          </p:nvPr>
        </p:nvSpPr>
        <p:spPr>
          <a:xfrm>
            <a:off x="449848" y="1636776"/>
            <a:ext cx="3498805" cy="4396987"/>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dirty="0"/>
              <a:t>Click to edit master text styles</a:t>
            </a:r>
          </a:p>
          <a:p>
            <a:pPr lvl="1"/>
            <a:r>
              <a:rPr lang="en-US" dirty="0"/>
              <a:t>First level</a:t>
            </a:r>
          </a:p>
          <a:p>
            <a:pPr lvl="2"/>
            <a:r>
              <a:rPr lang="en-US" dirty="0"/>
              <a:t>Second level</a:t>
            </a:r>
          </a:p>
        </p:txBody>
      </p:sp>
      <p:sp>
        <p:nvSpPr>
          <p:cNvPr id="13" name="Content Placeholder 5">
            <a:extLst>
              <a:ext uri="{FF2B5EF4-FFF2-40B4-BE49-F238E27FC236}">
                <a16:creationId xmlns="" xmlns:a16="http://schemas.microsoft.com/office/drawing/2014/main" id="{F9258026-21D9-9948-BD91-74F7C537A5B0}"/>
              </a:ext>
            </a:extLst>
          </p:cNvPr>
          <p:cNvSpPr>
            <a:spLocks noGrp="1"/>
          </p:cNvSpPr>
          <p:nvPr>
            <p:ph sz="quarter" idx="11" hasCustomPrompt="1"/>
          </p:nvPr>
        </p:nvSpPr>
        <p:spPr>
          <a:xfrm>
            <a:off x="8090330" y="1636776"/>
            <a:ext cx="3561829"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dirty="0"/>
              <a:t>Click to edit master text styles</a:t>
            </a:r>
          </a:p>
          <a:p>
            <a:pPr lvl="1"/>
            <a:r>
              <a:rPr lang="en-US" dirty="0"/>
              <a:t>First level</a:t>
            </a:r>
          </a:p>
          <a:p>
            <a:pPr lvl="2"/>
            <a:r>
              <a:rPr lang="en-US" dirty="0"/>
              <a:t>Second level</a:t>
            </a:r>
          </a:p>
        </p:txBody>
      </p:sp>
      <p:sp>
        <p:nvSpPr>
          <p:cNvPr id="19" name="Content Placeholder 5">
            <a:extLst>
              <a:ext uri="{FF2B5EF4-FFF2-40B4-BE49-F238E27FC236}">
                <a16:creationId xmlns="" xmlns:a16="http://schemas.microsoft.com/office/drawing/2014/main" id="{CC728572-097D-EC4B-BB44-34609460AE37}"/>
              </a:ext>
            </a:extLst>
          </p:cNvPr>
          <p:cNvSpPr>
            <a:spLocks noGrp="1"/>
          </p:cNvSpPr>
          <p:nvPr>
            <p:ph sz="quarter" idx="13" hasCustomPrompt="1"/>
          </p:nvPr>
        </p:nvSpPr>
        <p:spPr>
          <a:xfrm>
            <a:off x="4249553" y="1636776"/>
            <a:ext cx="3548604"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dirty="0"/>
              <a:t>Click to edit master text styles</a:t>
            </a:r>
          </a:p>
          <a:p>
            <a:pPr lvl="1"/>
            <a:r>
              <a:rPr lang="en-US" dirty="0"/>
              <a:t>First level</a:t>
            </a:r>
          </a:p>
          <a:p>
            <a:pPr lvl="2"/>
            <a:r>
              <a:rPr lang="en-US" dirty="0"/>
              <a:t>Second level</a:t>
            </a:r>
          </a:p>
        </p:txBody>
      </p:sp>
      <p:sp>
        <p:nvSpPr>
          <p:cNvPr id="2" name="Title 1"/>
          <p:cNvSpPr>
            <a:spLocks noGrp="1"/>
          </p:cNvSpPr>
          <p:nvPr>
            <p:ph type="title" hasCustomPrompt="1"/>
          </p:nvPr>
        </p:nvSpPr>
        <p:spPr bwMode="gray"/>
        <p:txBody>
          <a:bodyPr/>
          <a:lstStyle>
            <a:lvl1pPr>
              <a:defRPr/>
            </a:lvl1pPr>
          </a:lstStyle>
          <a:p>
            <a:r>
              <a:rPr lang="en-US" dirty="0"/>
              <a:t>Click to edit master title style</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308224521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7377" y="341807"/>
            <a:ext cx="5376473" cy="668692"/>
          </a:xfrm>
        </p:spPr>
        <p:txBody>
          <a:bodyPr/>
          <a:lstStyle>
            <a:lvl1pPr>
              <a:defRPr/>
            </a:lvl1pPr>
          </a:lstStyle>
          <a:p>
            <a:r>
              <a:rPr lang="en-US" dirty="0"/>
              <a:t>Click to edit master title style</a:t>
            </a:r>
          </a:p>
        </p:txBody>
      </p:sp>
      <p:sp>
        <p:nvSpPr>
          <p:cNvPr id="6" name="Content Placeholder 5"/>
          <p:cNvSpPr>
            <a:spLocks noGrp="1"/>
          </p:cNvSpPr>
          <p:nvPr>
            <p:ph sz="quarter" idx="10" hasCustomPrompt="1"/>
          </p:nvPr>
        </p:nvSpPr>
        <p:spPr>
          <a:xfrm>
            <a:off x="437780" y="1636776"/>
            <a:ext cx="5312787" cy="4396987"/>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537879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
        <p:nvSpPr>
          <p:cNvPr id="9" name="Picture Placeholder 8">
            <a:extLst>
              <a:ext uri="{FF2B5EF4-FFF2-40B4-BE49-F238E27FC236}">
                <a16:creationId xmlns="" xmlns:a16="http://schemas.microsoft.com/office/drawing/2014/main" id="{068AC82B-C3C3-469A-884C-F151849E7E5B}"/>
              </a:ext>
            </a:extLst>
          </p:cNvPr>
          <p:cNvSpPr>
            <a:spLocks noGrp="1"/>
          </p:cNvSpPr>
          <p:nvPr>
            <p:ph type="pic" sz="quarter" idx="13" hasCustomPrompt="1"/>
          </p:nvPr>
        </p:nvSpPr>
        <p:spPr>
          <a:xfrm>
            <a:off x="6094413" y="0"/>
            <a:ext cx="6094412" cy="6856413"/>
          </a:xfrm>
          <a:solidFill>
            <a:srgbClr val="F7F7F7"/>
          </a:solidFill>
        </p:spPr>
        <p:txBody>
          <a:bodyPr anchor="ctr" anchorCtr="1"/>
          <a:lstStyle>
            <a:lvl1pPr algn="ctr">
              <a:defRPr sz="1400">
                <a:solidFill>
                  <a:schemeClr val="tx1"/>
                </a:solidFill>
              </a:defRPr>
            </a:lvl1pPr>
          </a:lstStyle>
          <a:p>
            <a:r>
              <a:rPr lang="en-US" dirty="0"/>
              <a:t>Picture here</a:t>
            </a:r>
          </a:p>
        </p:txBody>
      </p:sp>
      <p:grpSp>
        <p:nvGrpSpPr>
          <p:cNvPr id="12" name="Graphic 28">
            <a:extLst>
              <a:ext uri="{FF2B5EF4-FFF2-40B4-BE49-F238E27FC236}">
                <a16:creationId xmlns="" xmlns:a16="http://schemas.microsoft.com/office/drawing/2014/main" id="{24342D00-A1EF-4380-A43F-447D2FC086B6}"/>
              </a:ext>
            </a:extLst>
          </p:cNvPr>
          <p:cNvGrpSpPr/>
          <p:nvPr userDrawn="1"/>
        </p:nvGrpSpPr>
        <p:grpSpPr>
          <a:xfrm>
            <a:off x="386934" y="6197600"/>
            <a:ext cx="874824" cy="464318"/>
            <a:chOff x="3834550" y="2440725"/>
            <a:chExt cx="5419725" cy="2876550"/>
          </a:xfrm>
        </p:grpSpPr>
        <p:sp>
          <p:nvSpPr>
            <p:cNvPr id="13" name="Freeform: Shape 98">
              <a:extLst>
                <a:ext uri="{FF2B5EF4-FFF2-40B4-BE49-F238E27FC236}">
                  <a16:creationId xmlns="" xmlns:a16="http://schemas.microsoft.com/office/drawing/2014/main" id="{17D6D3F2-012F-4639-89D3-B3783E8A10B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4" name="Freeform: Shape 99">
              <a:extLst>
                <a:ext uri="{FF2B5EF4-FFF2-40B4-BE49-F238E27FC236}">
                  <a16:creationId xmlns="" xmlns:a16="http://schemas.microsoft.com/office/drawing/2014/main" id="{E04837C5-FF37-466B-AA9D-DA84422B829B}"/>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 xmlns:a16="http://schemas.microsoft.com/office/drawing/2014/main" id="{971C4B25-E904-4708-A7FB-2ED55F3686D4}"/>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6" name="Freeform: Shape 101">
              <a:extLst>
                <a:ext uri="{FF2B5EF4-FFF2-40B4-BE49-F238E27FC236}">
                  <a16:creationId xmlns="" xmlns:a16="http://schemas.microsoft.com/office/drawing/2014/main" id="{14541D6F-2F7F-4941-8DBF-4260AD62A1DC}"/>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3" name="Freeform: Shape 102">
              <a:extLst>
                <a:ext uri="{FF2B5EF4-FFF2-40B4-BE49-F238E27FC236}">
                  <a16:creationId xmlns="" xmlns:a16="http://schemas.microsoft.com/office/drawing/2014/main" id="{C89D07AE-3056-47F4-8A1D-F9330B6B6BEE}"/>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9649707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_Slide_1">
    <p:bg bwMode="gray">
      <p:bgPr>
        <a:solidFill>
          <a:schemeClr val="accent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 xmlns:a16="http://schemas.microsoft.com/office/drawing/2014/main" id="{B8C4F3C8-44C5-4BB8-BD00-C58580C48EB2}"/>
              </a:ext>
            </a:extLst>
          </p:cNvPr>
          <p:cNvGrpSpPr/>
          <p:nvPr userDrawn="1"/>
        </p:nvGrpSpPr>
        <p:grpSpPr bwMode="gray">
          <a:xfrm>
            <a:off x="-7938" y="-14753"/>
            <a:ext cx="12231430" cy="6952129"/>
            <a:chOff x="-7938" y="-14753"/>
            <a:chExt cx="12231430" cy="6952129"/>
          </a:xfrm>
        </p:grpSpPr>
        <p:sp>
          <p:nvSpPr>
            <p:cNvPr id="13" name="Rectangle: Rounded Corners 12">
              <a:extLst>
                <a:ext uri="{FF2B5EF4-FFF2-40B4-BE49-F238E27FC236}">
                  <a16:creationId xmlns="" xmlns:a16="http://schemas.microsoft.com/office/drawing/2014/main" id="{BD4CC07B-18D4-45A8-8D1D-11A161ACC6BE}"/>
                </a:ext>
              </a:extLst>
            </p:cNvPr>
            <p:cNvSpPr/>
            <p:nvPr userDrawn="1"/>
          </p:nvSpPr>
          <p:spPr bwMode="gray">
            <a:xfrm>
              <a:off x="0" y="-8777"/>
              <a:ext cx="12188824" cy="6866777"/>
            </a:xfrm>
            <a:prstGeom prst="roundRect">
              <a:avLst>
                <a:gd name="adj" fmla="val 0"/>
              </a:avLst>
            </a:prstGeom>
            <a:solidFill>
              <a:schemeClr val="accent1"/>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FFFFFF"/>
                </a:solidFill>
              </a:endParaRPr>
            </a:p>
          </p:txBody>
        </p:sp>
        <p:sp>
          <p:nvSpPr>
            <p:cNvPr id="14" name="Freeform 7">
              <a:extLst>
                <a:ext uri="{FF2B5EF4-FFF2-40B4-BE49-F238E27FC236}">
                  <a16:creationId xmlns="" xmlns:a16="http://schemas.microsoft.com/office/drawing/2014/main" id="{DA86E0AE-18D0-4907-AC50-8A214C0FC11D}"/>
                </a:ext>
              </a:extLst>
            </p:cNvPr>
            <p:cNvSpPr>
              <a:spLocks/>
            </p:cNvSpPr>
            <p:nvPr/>
          </p:nvSpPr>
          <p:spPr bwMode="gray">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 xmlns:a16="http://schemas.microsoft.com/office/drawing/2014/main" id="{68FF758C-304F-42E8-8F55-CD616F0F34E3}"/>
                </a:ext>
              </a:extLst>
            </p:cNvPr>
            <p:cNvSpPr>
              <a:spLocks/>
            </p:cNvSpPr>
            <p:nvPr/>
          </p:nvSpPr>
          <p:spPr bwMode="gray">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 xmlns:a16="http://schemas.microsoft.com/office/drawing/2014/main" id="{B0E03C58-31A9-423C-B2D2-A37DCC077922}"/>
                </a:ext>
              </a:extLst>
            </p:cNvPr>
            <p:cNvSpPr>
              <a:spLocks/>
            </p:cNvSpPr>
            <p:nvPr/>
          </p:nvSpPr>
          <p:spPr bwMode="gray">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 xmlns:a16="http://schemas.microsoft.com/office/drawing/2014/main" id="{1B6228C5-F4D9-4FED-AE26-66EC560A7E02}"/>
                </a:ext>
              </a:extLst>
            </p:cNvPr>
            <p:cNvSpPr>
              <a:spLocks/>
            </p:cNvSpPr>
            <p:nvPr/>
          </p:nvSpPr>
          <p:spPr bwMode="gray">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 xmlns:a16="http://schemas.microsoft.com/office/drawing/2014/main" id="{307BD932-76D6-45D4-8549-C39026EACA26}"/>
                </a:ext>
              </a:extLst>
            </p:cNvPr>
            <p:cNvSpPr>
              <a:spLocks/>
            </p:cNvSpPr>
            <p:nvPr/>
          </p:nvSpPr>
          <p:spPr bwMode="gray">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 xmlns:a16="http://schemas.microsoft.com/office/drawing/2014/main" id="{DD245800-D099-49F3-A88C-8BBFFA47E916}"/>
                </a:ext>
              </a:extLst>
            </p:cNvPr>
            <p:cNvSpPr>
              <a:spLocks/>
            </p:cNvSpPr>
            <p:nvPr/>
          </p:nvSpPr>
          <p:spPr bwMode="gray">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 xmlns:a16="http://schemas.microsoft.com/office/drawing/2014/main" id="{86FE9852-F32E-40FC-9C6E-70A98D75C21C}"/>
                </a:ext>
              </a:extLst>
            </p:cNvPr>
            <p:cNvSpPr>
              <a:spLocks/>
            </p:cNvSpPr>
            <p:nvPr/>
          </p:nvSpPr>
          <p:spPr bwMode="gray">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1" name="Group 20">
              <a:extLst>
                <a:ext uri="{FF2B5EF4-FFF2-40B4-BE49-F238E27FC236}">
                  <a16:creationId xmlns="" xmlns:a16="http://schemas.microsoft.com/office/drawing/2014/main" id="{E1E6D0ED-6EDA-4FB4-814F-252196882477}"/>
                </a:ext>
              </a:extLst>
            </p:cNvPr>
            <p:cNvGrpSpPr/>
            <p:nvPr userDrawn="1"/>
          </p:nvGrpSpPr>
          <p:grpSpPr bwMode="gray">
            <a:xfrm>
              <a:off x="2778125" y="6554788"/>
              <a:ext cx="1296987" cy="382588"/>
              <a:chOff x="2778125" y="6253163"/>
              <a:chExt cx="1296987" cy="382588"/>
            </a:xfrm>
          </p:grpSpPr>
          <p:sp>
            <p:nvSpPr>
              <p:cNvPr id="71" name="Rectangle 15">
                <a:extLst>
                  <a:ext uri="{FF2B5EF4-FFF2-40B4-BE49-F238E27FC236}">
                    <a16:creationId xmlns="" xmlns:a16="http://schemas.microsoft.com/office/drawing/2014/main" id="{285856BC-2E06-49E0-8272-EB31D9B310B2}"/>
                  </a:ext>
                </a:extLst>
              </p:cNvPr>
              <p:cNvSpPr>
                <a:spLocks noChangeArrowheads="1"/>
              </p:cNvSpPr>
              <p:nvPr/>
            </p:nvSpPr>
            <p:spPr bwMode="gray">
              <a:xfrm>
                <a:off x="3079750" y="6324601"/>
                <a:ext cx="222250" cy="14288"/>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Oval 17">
                <a:extLst>
                  <a:ext uri="{FF2B5EF4-FFF2-40B4-BE49-F238E27FC236}">
                    <a16:creationId xmlns="" xmlns:a16="http://schemas.microsoft.com/office/drawing/2014/main" id="{49AEBDDC-DB48-4AF7-8ECE-7A5CBF0E1D4A}"/>
                  </a:ext>
                </a:extLst>
              </p:cNvPr>
              <p:cNvSpPr>
                <a:spLocks noChangeArrowheads="1"/>
              </p:cNvSpPr>
              <p:nvPr/>
            </p:nvSpPr>
            <p:spPr bwMode="gray">
              <a:xfrm>
                <a:off x="2778125" y="647541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Oval 18">
                <a:extLst>
                  <a:ext uri="{FF2B5EF4-FFF2-40B4-BE49-F238E27FC236}">
                    <a16:creationId xmlns="" xmlns:a16="http://schemas.microsoft.com/office/drawing/2014/main" id="{7F7AB7B2-A7FC-48CE-BE59-0E8370BCEE88}"/>
                  </a:ext>
                </a:extLst>
              </p:cNvPr>
              <p:cNvSpPr>
                <a:spLocks noChangeArrowheads="1"/>
              </p:cNvSpPr>
              <p:nvPr/>
            </p:nvSpPr>
            <p:spPr bwMode="gray">
              <a:xfrm>
                <a:off x="2778125" y="625316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Oval 19">
                <a:extLst>
                  <a:ext uri="{FF2B5EF4-FFF2-40B4-BE49-F238E27FC236}">
                    <a16:creationId xmlns="" xmlns:a16="http://schemas.microsoft.com/office/drawing/2014/main" id="{8CFACF6D-6008-425F-8475-A720B12A3A6E}"/>
                  </a:ext>
                </a:extLst>
              </p:cNvPr>
              <p:cNvSpPr>
                <a:spLocks noChangeArrowheads="1"/>
              </p:cNvSpPr>
              <p:nvPr/>
            </p:nvSpPr>
            <p:spPr bwMode="gray">
              <a:xfrm>
                <a:off x="3000375" y="647541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Oval 20">
                <a:extLst>
                  <a:ext uri="{FF2B5EF4-FFF2-40B4-BE49-F238E27FC236}">
                    <a16:creationId xmlns="" xmlns:a16="http://schemas.microsoft.com/office/drawing/2014/main" id="{42EB4949-948F-44AC-A196-CF36B5539D88}"/>
                  </a:ext>
                </a:extLst>
              </p:cNvPr>
              <p:cNvSpPr>
                <a:spLocks noChangeArrowheads="1"/>
              </p:cNvSpPr>
              <p:nvPr/>
            </p:nvSpPr>
            <p:spPr bwMode="gray">
              <a:xfrm>
                <a:off x="3000375" y="625316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Oval 21">
                <a:extLst>
                  <a:ext uri="{FF2B5EF4-FFF2-40B4-BE49-F238E27FC236}">
                    <a16:creationId xmlns="" xmlns:a16="http://schemas.microsoft.com/office/drawing/2014/main" id="{71811BB0-9B35-4EEA-B149-6CE2C918D659}"/>
                  </a:ext>
                </a:extLst>
              </p:cNvPr>
              <p:cNvSpPr>
                <a:spLocks noChangeArrowheads="1"/>
              </p:cNvSpPr>
              <p:nvPr/>
            </p:nvSpPr>
            <p:spPr bwMode="gray">
              <a:xfrm>
                <a:off x="3232150" y="6253163"/>
                <a:ext cx="153988"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Rectangle 24">
                <a:extLst>
                  <a:ext uri="{FF2B5EF4-FFF2-40B4-BE49-F238E27FC236}">
                    <a16:creationId xmlns="" xmlns:a16="http://schemas.microsoft.com/office/drawing/2014/main" id="{005006AF-5D65-4427-86D3-E7013715CE13}"/>
                  </a:ext>
                </a:extLst>
              </p:cNvPr>
              <p:cNvSpPr>
                <a:spLocks noChangeArrowheads="1"/>
              </p:cNvSpPr>
              <p:nvPr/>
            </p:nvSpPr>
            <p:spPr bwMode="gray">
              <a:xfrm>
                <a:off x="3767137" y="6324601"/>
                <a:ext cx="223838" cy="14288"/>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Oval 26">
                <a:extLst>
                  <a:ext uri="{FF2B5EF4-FFF2-40B4-BE49-F238E27FC236}">
                    <a16:creationId xmlns="" xmlns:a16="http://schemas.microsoft.com/office/drawing/2014/main" id="{7FBBCC74-BFAF-4D81-8B8B-A88DCBECD575}"/>
                  </a:ext>
                </a:extLst>
              </p:cNvPr>
              <p:cNvSpPr>
                <a:spLocks noChangeArrowheads="1"/>
              </p:cNvSpPr>
              <p:nvPr/>
            </p:nvSpPr>
            <p:spPr bwMode="gray">
              <a:xfrm>
                <a:off x="3465512" y="647541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Oval 27">
                <a:extLst>
                  <a:ext uri="{FF2B5EF4-FFF2-40B4-BE49-F238E27FC236}">
                    <a16:creationId xmlns="" xmlns:a16="http://schemas.microsoft.com/office/drawing/2014/main" id="{7A01DA04-38A9-4DBE-922E-9409B1EEDD34}"/>
                  </a:ext>
                </a:extLst>
              </p:cNvPr>
              <p:cNvSpPr>
                <a:spLocks noChangeArrowheads="1"/>
              </p:cNvSpPr>
              <p:nvPr/>
            </p:nvSpPr>
            <p:spPr bwMode="gray">
              <a:xfrm>
                <a:off x="3465512" y="625316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Oval 28">
                <a:extLst>
                  <a:ext uri="{FF2B5EF4-FFF2-40B4-BE49-F238E27FC236}">
                    <a16:creationId xmlns="" xmlns:a16="http://schemas.microsoft.com/office/drawing/2014/main" id="{CA931FC0-61C3-4BBA-BCB6-9ABF3E80B2B6}"/>
                  </a:ext>
                </a:extLst>
              </p:cNvPr>
              <p:cNvSpPr>
                <a:spLocks noChangeArrowheads="1"/>
              </p:cNvSpPr>
              <p:nvPr/>
            </p:nvSpPr>
            <p:spPr bwMode="gray">
              <a:xfrm>
                <a:off x="3689350" y="647541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Oval 29">
                <a:extLst>
                  <a:ext uri="{FF2B5EF4-FFF2-40B4-BE49-F238E27FC236}">
                    <a16:creationId xmlns="" xmlns:a16="http://schemas.microsoft.com/office/drawing/2014/main" id="{3143B20B-BFF7-4761-8D60-C4D09EE99B6A}"/>
                  </a:ext>
                </a:extLst>
              </p:cNvPr>
              <p:cNvSpPr>
                <a:spLocks noChangeArrowheads="1"/>
              </p:cNvSpPr>
              <p:nvPr/>
            </p:nvSpPr>
            <p:spPr bwMode="gray">
              <a:xfrm>
                <a:off x="3689350" y="625316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Oval 30">
                <a:extLst>
                  <a:ext uri="{FF2B5EF4-FFF2-40B4-BE49-F238E27FC236}">
                    <a16:creationId xmlns="" xmlns:a16="http://schemas.microsoft.com/office/drawing/2014/main" id="{6BC64676-0139-41EB-8964-581B2123EC06}"/>
                  </a:ext>
                </a:extLst>
              </p:cNvPr>
              <p:cNvSpPr>
                <a:spLocks noChangeArrowheads="1"/>
              </p:cNvSpPr>
              <p:nvPr/>
            </p:nvSpPr>
            <p:spPr bwMode="gray">
              <a:xfrm>
                <a:off x="3919537" y="625316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Freeform 38">
              <a:extLst>
                <a:ext uri="{FF2B5EF4-FFF2-40B4-BE49-F238E27FC236}">
                  <a16:creationId xmlns="" xmlns:a16="http://schemas.microsoft.com/office/drawing/2014/main" id="{B4CF4F10-3B83-454A-863B-1E7D02E0D69B}"/>
                </a:ext>
              </a:extLst>
            </p:cNvPr>
            <p:cNvSpPr>
              <a:spLocks/>
            </p:cNvSpPr>
            <p:nvPr/>
          </p:nvSpPr>
          <p:spPr bwMode="gray">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39">
              <a:extLst>
                <a:ext uri="{FF2B5EF4-FFF2-40B4-BE49-F238E27FC236}">
                  <a16:creationId xmlns="" xmlns:a16="http://schemas.microsoft.com/office/drawing/2014/main" id="{DC377E72-47A5-4735-8272-8B42B4490309}"/>
                </a:ext>
              </a:extLst>
            </p:cNvPr>
            <p:cNvSpPr>
              <a:spLocks/>
            </p:cNvSpPr>
            <p:nvPr/>
          </p:nvSpPr>
          <p:spPr bwMode="gray">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40">
              <a:extLst>
                <a:ext uri="{FF2B5EF4-FFF2-40B4-BE49-F238E27FC236}">
                  <a16:creationId xmlns="" xmlns:a16="http://schemas.microsoft.com/office/drawing/2014/main" id="{BBE91ADB-DCDE-4807-A183-4D4BA617FA67}"/>
                </a:ext>
              </a:extLst>
            </p:cNvPr>
            <p:cNvSpPr>
              <a:spLocks/>
            </p:cNvSpPr>
            <p:nvPr/>
          </p:nvSpPr>
          <p:spPr bwMode="gray">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41">
              <a:extLst>
                <a:ext uri="{FF2B5EF4-FFF2-40B4-BE49-F238E27FC236}">
                  <a16:creationId xmlns="" xmlns:a16="http://schemas.microsoft.com/office/drawing/2014/main" id="{3DCCD916-63CF-44BB-B99B-29796E18C214}"/>
                </a:ext>
              </a:extLst>
            </p:cNvPr>
            <p:cNvSpPr>
              <a:spLocks/>
            </p:cNvSpPr>
            <p:nvPr/>
          </p:nvSpPr>
          <p:spPr bwMode="gray">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2">
              <a:extLst>
                <a:ext uri="{FF2B5EF4-FFF2-40B4-BE49-F238E27FC236}">
                  <a16:creationId xmlns="" xmlns:a16="http://schemas.microsoft.com/office/drawing/2014/main" id="{796DAADC-6A2A-4D92-B271-3878E8681CF1}"/>
                </a:ext>
              </a:extLst>
            </p:cNvPr>
            <p:cNvSpPr>
              <a:spLocks/>
            </p:cNvSpPr>
            <p:nvPr/>
          </p:nvSpPr>
          <p:spPr bwMode="gray">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43">
              <a:extLst>
                <a:ext uri="{FF2B5EF4-FFF2-40B4-BE49-F238E27FC236}">
                  <a16:creationId xmlns="" xmlns:a16="http://schemas.microsoft.com/office/drawing/2014/main" id="{715C120B-42E8-48C4-AE46-164A0BF20992}"/>
                </a:ext>
              </a:extLst>
            </p:cNvPr>
            <p:cNvSpPr>
              <a:spLocks/>
            </p:cNvSpPr>
            <p:nvPr/>
          </p:nvSpPr>
          <p:spPr bwMode="gray">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44">
              <a:extLst>
                <a:ext uri="{FF2B5EF4-FFF2-40B4-BE49-F238E27FC236}">
                  <a16:creationId xmlns="" xmlns:a16="http://schemas.microsoft.com/office/drawing/2014/main" id="{EDE2B0AE-8ADF-4BAB-BD84-F0CA17523AFC}"/>
                </a:ext>
              </a:extLst>
            </p:cNvPr>
            <p:cNvSpPr>
              <a:spLocks noChangeArrowheads="1"/>
            </p:cNvSpPr>
            <p:nvPr/>
          </p:nvSpPr>
          <p:spPr bwMode="gray">
            <a:xfrm>
              <a:off x="11617445" y="5594351"/>
              <a:ext cx="19050" cy="311150"/>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Rectangle 45">
              <a:extLst>
                <a:ext uri="{FF2B5EF4-FFF2-40B4-BE49-F238E27FC236}">
                  <a16:creationId xmlns="" xmlns:a16="http://schemas.microsoft.com/office/drawing/2014/main" id="{29007617-1ABF-43A8-A4CD-A5B1A7414FC8}"/>
                </a:ext>
              </a:extLst>
            </p:cNvPr>
            <p:cNvSpPr>
              <a:spLocks noChangeArrowheads="1"/>
            </p:cNvSpPr>
            <p:nvPr/>
          </p:nvSpPr>
          <p:spPr bwMode="gray">
            <a:xfrm>
              <a:off x="11909545" y="5594351"/>
              <a:ext cx="19050" cy="311150"/>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Rectangle 46">
              <a:extLst>
                <a:ext uri="{FF2B5EF4-FFF2-40B4-BE49-F238E27FC236}">
                  <a16:creationId xmlns="" xmlns:a16="http://schemas.microsoft.com/office/drawing/2014/main" id="{CE1CAC7B-DBDA-4CC6-A708-6EF2B8A25F74}"/>
                </a:ext>
              </a:extLst>
            </p:cNvPr>
            <p:cNvSpPr>
              <a:spLocks noChangeArrowheads="1"/>
            </p:cNvSpPr>
            <p:nvPr/>
          </p:nvSpPr>
          <p:spPr bwMode="gray">
            <a:xfrm>
              <a:off x="12201645" y="5283201"/>
              <a:ext cx="19050" cy="311150"/>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Rectangle 48">
              <a:extLst>
                <a:ext uri="{FF2B5EF4-FFF2-40B4-BE49-F238E27FC236}">
                  <a16:creationId xmlns="" xmlns:a16="http://schemas.microsoft.com/office/drawing/2014/main" id="{067DC69B-B27E-4133-95BB-1290893213BC}"/>
                </a:ext>
              </a:extLst>
            </p:cNvPr>
            <p:cNvSpPr>
              <a:spLocks noChangeArrowheads="1"/>
            </p:cNvSpPr>
            <p:nvPr/>
          </p:nvSpPr>
          <p:spPr bwMode="gray">
            <a:xfrm>
              <a:off x="11609507" y="4956176"/>
              <a:ext cx="300038" cy="19050"/>
            </a:xfrm>
            <a:prstGeom prst="rect">
              <a:avLst/>
            </a:prstGeom>
            <a:solidFill>
              <a:srgbClr val="B0E1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49">
              <a:extLst>
                <a:ext uri="{FF2B5EF4-FFF2-40B4-BE49-F238E27FC236}">
                  <a16:creationId xmlns="" xmlns:a16="http://schemas.microsoft.com/office/drawing/2014/main" id="{C06D1B20-A512-485D-8135-6F8505FBB987}"/>
                </a:ext>
              </a:extLst>
            </p:cNvPr>
            <p:cNvSpPr>
              <a:spLocks noChangeArrowheads="1"/>
            </p:cNvSpPr>
            <p:nvPr/>
          </p:nvSpPr>
          <p:spPr bwMode="gray">
            <a:xfrm>
              <a:off x="11523782" y="486251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0">
              <a:extLst>
                <a:ext uri="{FF2B5EF4-FFF2-40B4-BE49-F238E27FC236}">
                  <a16:creationId xmlns="" xmlns:a16="http://schemas.microsoft.com/office/drawing/2014/main" id="{35476DF9-B7A4-4890-BB92-8A635C8318B9}"/>
                </a:ext>
              </a:extLst>
            </p:cNvPr>
            <p:cNvSpPr>
              <a:spLocks noChangeArrowheads="1"/>
            </p:cNvSpPr>
            <p:nvPr/>
          </p:nvSpPr>
          <p:spPr bwMode="gray">
            <a:xfrm>
              <a:off x="11814295" y="486251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1">
              <a:extLst>
                <a:ext uri="{FF2B5EF4-FFF2-40B4-BE49-F238E27FC236}">
                  <a16:creationId xmlns="" xmlns:a16="http://schemas.microsoft.com/office/drawing/2014/main" id="{BDFB5B7D-F7C6-4EDF-8108-48E2A90F8CF1}"/>
                </a:ext>
              </a:extLst>
            </p:cNvPr>
            <p:cNvSpPr>
              <a:spLocks/>
            </p:cNvSpPr>
            <p:nvPr/>
          </p:nvSpPr>
          <p:spPr bwMode="gray">
            <a:xfrm>
              <a:off x="12106395"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2">
              <a:extLst>
                <a:ext uri="{FF2B5EF4-FFF2-40B4-BE49-F238E27FC236}">
                  <a16:creationId xmlns="" xmlns:a16="http://schemas.microsoft.com/office/drawing/2014/main" id="{4DFF6B1F-E4D8-4B71-8893-93C089964962}"/>
                </a:ext>
              </a:extLst>
            </p:cNvPr>
            <p:cNvSpPr>
              <a:spLocks noChangeArrowheads="1"/>
            </p:cNvSpPr>
            <p:nvPr/>
          </p:nvSpPr>
          <p:spPr bwMode="gray">
            <a:xfrm>
              <a:off x="11523782" y="517366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53">
              <a:extLst>
                <a:ext uri="{FF2B5EF4-FFF2-40B4-BE49-F238E27FC236}">
                  <a16:creationId xmlns="" xmlns:a16="http://schemas.microsoft.com/office/drawing/2014/main" id="{7258CB16-078B-4049-8B39-596114AFE9EA}"/>
                </a:ext>
              </a:extLst>
            </p:cNvPr>
            <p:cNvSpPr>
              <a:spLocks noChangeArrowheads="1"/>
            </p:cNvSpPr>
            <p:nvPr/>
          </p:nvSpPr>
          <p:spPr bwMode="gray">
            <a:xfrm>
              <a:off x="11814295" y="517366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4">
              <a:extLst>
                <a:ext uri="{FF2B5EF4-FFF2-40B4-BE49-F238E27FC236}">
                  <a16:creationId xmlns="" xmlns:a16="http://schemas.microsoft.com/office/drawing/2014/main" id="{F09E6431-BE31-44D0-94B4-6F3B5CBD694E}"/>
                </a:ext>
              </a:extLst>
            </p:cNvPr>
            <p:cNvSpPr>
              <a:spLocks/>
            </p:cNvSpPr>
            <p:nvPr/>
          </p:nvSpPr>
          <p:spPr bwMode="gray">
            <a:xfrm>
              <a:off x="12106395"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55">
              <a:extLst>
                <a:ext uri="{FF2B5EF4-FFF2-40B4-BE49-F238E27FC236}">
                  <a16:creationId xmlns="" xmlns:a16="http://schemas.microsoft.com/office/drawing/2014/main" id="{9D7AD61B-434F-4D00-B607-29E3C38BD6A5}"/>
                </a:ext>
              </a:extLst>
            </p:cNvPr>
            <p:cNvSpPr>
              <a:spLocks noChangeArrowheads="1"/>
            </p:cNvSpPr>
            <p:nvPr/>
          </p:nvSpPr>
          <p:spPr bwMode="gray">
            <a:xfrm>
              <a:off x="11523782" y="548481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56">
              <a:extLst>
                <a:ext uri="{FF2B5EF4-FFF2-40B4-BE49-F238E27FC236}">
                  <a16:creationId xmlns="" xmlns:a16="http://schemas.microsoft.com/office/drawing/2014/main" id="{3EBE6AD7-7C42-42C8-B815-5CB7F94F06B5}"/>
                </a:ext>
              </a:extLst>
            </p:cNvPr>
            <p:cNvSpPr>
              <a:spLocks noChangeArrowheads="1"/>
            </p:cNvSpPr>
            <p:nvPr/>
          </p:nvSpPr>
          <p:spPr bwMode="gray">
            <a:xfrm>
              <a:off x="11814295" y="548481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7">
              <a:extLst>
                <a:ext uri="{FF2B5EF4-FFF2-40B4-BE49-F238E27FC236}">
                  <a16:creationId xmlns="" xmlns:a16="http://schemas.microsoft.com/office/drawing/2014/main" id="{CC8E3CC2-EC22-43B7-A149-9D68AD4360F4}"/>
                </a:ext>
              </a:extLst>
            </p:cNvPr>
            <p:cNvSpPr>
              <a:spLocks/>
            </p:cNvSpPr>
            <p:nvPr/>
          </p:nvSpPr>
          <p:spPr bwMode="gray">
            <a:xfrm>
              <a:off x="12106395"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Oval 58">
              <a:extLst>
                <a:ext uri="{FF2B5EF4-FFF2-40B4-BE49-F238E27FC236}">
                  <a16:creationId xmlns="" xmlns:a16="http://schemas.microsoft.com/office/drawing/2014/main" id="{E5EBF241-8028-4409-9FCD-83149382B10D}"/>
                </a:ext>
              </a:extLst>
            </p:cNvPr>
            <p:cNvSpPr>
              <a:spLocks noChangeArrowheads="1"/>
            </p:cNvSpPr>
            <p:nvPr/>
          </p:nvSpPr>
          <p:spPr bwMode="gray">
            <a:xfrm>
              <a:off x="11523782" y="579596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59">
              <a:extLst>
                <a:ext uri="{FF2B5EF4-FFF2-40B4-BE49-F238E27FC236}">
                  <a16:creationId xmlns="" xmlns:a16="http://schemas.microsoft.com/office/drawing/2014/main" id="{C0EAE637-6DAA-4BBF-B694-7AF7AA40168C}"/>
                </a:ext>
              </a:extLst>
            </p:cNvPr>
            <p:cNvSpPr>
              <a:spLocks noChangeArrowheads="1"/>
            </p:cNvSpPr>
            <p:nvPr/>
          </p:nvSpPr>
          <p:spPr bwMode="gray">
            <a:xfrm>
              <a:off x="11814295" y="579596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60">
              <a:extLst>
                <a:ext uri="{FF2B5EF4-FFF2-40B4-BE49-F238E27FC236}">
                  <a16:creationId xmlns="" xmlns:a16="http://schemas.microsoft.com/office/drawing/2014/main" id="{FEBEB197-34BF-4B87-AB33-1963C3BEF1B0}"/>
                </a:ext>
              </a:extLst>
            </p:cNvPr>
            <p:cNvSpPr>
              <a:spLocks/>
            </p:cNvSpPr>
            <p:nvPr/>
          </p:nvSpPr>
          <p:spPr bwMode="gray">
            <a:xfrm>
              <a:off x="12106395"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1">
              <a:extLst>
                <a:ext uri="{FF2B5EF4-FFF2-40B4-BE49-F238E27FC236}">
                  <a16:creationId xmlns="" xmlns:a16="http://schemas.microsoft.com/office/drawing/2014/main" id="{70E558C7-309F-4456-A9DB-4B691A70E71F}"/>
                </a:ext>
              </a:extLst>
            </p:cNvPr>
            <p:cNvSpPr>
              <a:spLocks noChangeArrowheads="1"/>
            </p:cNvSpPr>
            <p:nvPr/>
          </p:nvSpPr>
          <p:spPr bwMode="gray">
            <a:xfrm>
              <a:off x="11814295" y="6108701"/>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62">
              <a:extLst>
                <a:ext uri="{FF2B5EF4-FFF2-40B4-BE49-F238E27FC236}">
                  <a16:creationId xmlns="" xmlns:a16="http://schemas.microsoft.com/office/drawing/2014/main" id="{37FA699C-1985-4122-A1A8-04BAB863539F}"/>
                </a:ext>
              </a:extLst>
            </p:cNvPr>
            <p:cNvSpPr>
              <a:spLocks/>
            </p:cNvSpPr>
            <p:nvPr/>
          </p:nvSpPr>
          <p:spPr bwMode="gray">
            <a:xfrm>
              <a:off x="12106395"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a:extLst>
                <a:ext uri="{FF2B5EF4-FFF2-40B4-BE49-F238E27FC236}">
                  <a16:creationId xmlns="" xmlns:a16="http://schemas.microsoft.com/office/drawing/2014/main" id="{2FA6F43C-C9DB-434F-8665-F44F1367958E}"/>
                </a:ext>
              </a:extLst>
            </p:cNvPr>
            <p:cNvSpPr>
              <a:spLocks/>
            </p:cNvSpPr>
            <p:nvPr/>
          </p:nvSpPr>
          <p:spPr bwMode="gray">
            <a:xfrm>
              <a:off x="12106395"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4">
              <a:extLst>
                <a:ext uri="{FF2B5EF4-FFF2-40B4-BE49-F238E27FC236}">
                  <a16:creationId xmlns="" xmlns:a16="http://schemas.microsoft.com/office/drawing/2014/main" id="{4B953573-828F-4BBD-B1F2-1FF20B2C3CD9}"/>
                </a:ext>
              </a:extLst>
            </p:cNvPr>
            <p:cNvSpPr>
              <a:spLocks/>
            </p:cNvSpPr>
            <p:nvPr/>
          </p:nvSpPr>
          <p:spPr bwMode="gray">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65">
              <a:extLst>
                <a:ext uri="{FF2B5EF4-FFF2-40B4-BE49-F238E27FC236}">
                  <a16:creationId xmlns="" xmlns:a16="http://schemas.microsoft.com/office/drawing/2014/main" id="{36A8E9FF-1248-4B9B-A321-2F1A6F0B835C}"/>
                </a:ext>
              </a:extLst>
            </p:cNvPr>
            <p:cNvSpPr>
              <a:spLocks/>
            </p:cNvSpPr>
            <p:nvPr/>
          </p:nvSpPr>
          <p:spPr bwMode="gray">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6">
              <a:extLst>
                <a:ext uri="{FF2B5EF4-FFF2-40B4-BE49-F238E27FC236}">
                  <a16:creationId xmlns="" xmlns:a16="http://schemas.microsoft.com/office/drawing/2014/main" id="{75ACC66B-F9B1-4387-A794-16192E50B205}"/>
                </a:ext>
              </a:extLst>
            </p:cNvPr>
            <p:cNvSpPr>
              <a:spLocks/>
            </p:cNvSpPr>
            <p:nvPr/>
          </p:nvSpPr>
          <p:spPr bwMode="gray">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7">
              <a:extLst>
                <a:ext uri="{FF2B5EF4-FFF2-40B4-BE49-F238E27FC236}">
                  <a16:creationId xmlns="" xmlns:a16="http://schemas.microsoft.com/office/drawing/2014/main" id="{BDBFAB10-5EE9-48FD-9DE0-20F593EAF0B3}"/>
                </a:ext>
              </a:extLst>
            </p:cNvPr>
            <p:cNvSpPr>
              <a:spLocks/>
            </p:cNvSpPr>
            <p:nvPr/>
          </p:nvSpPr>
          <p:spPr bwMode="gray">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8">
              <a:extLst>
                <a:ext uri="{FF2B5EF4-FFF2-40B4-BE49-F238E27FC236}">
                  <a16:creationId xmlns="" xmlns:a16="http://schemas.microsoft.com/office/drawing/2014/main" id="{2D25CCB6-F622-4573-B1C2-F21ABA169A09}"/>
                </a:ext>
              </a:extLst>
            </p:cNvPr>
            <p:cNvSpPr>
              <a:spLocks/>
            </p:cNvSpPr>
            <p:nvPr/>
          </p:nvSpPr>
          <p:spPr bwMode="gray">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8" name="Freeform 69">
              <a:extLst>
                <a:ext uri="{FF2B5EF4-FFF2-40B4-BE49-F238E27FC236}">
                  <a16:creationId xmlns="" xmlns:a16="http://schemas.microsoft.com/office/drawing/2014/main" id="{E76C8D73-D4B2-4733-894B-28146520CD10}"/>
                </a:ext>
              </a:extLst>
            </p:cNvPr>
            <p:cNvSpPr>
              <a:spLocks/>
            </p:cNvSpPr>
            <p:nvPr/>
          </p:nvSpPr>
          <p:spPr bwMode="gray">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0">
              <a:extLst>
                <a:ext uri="{FF2B5EF4-FFF2-40B4-BE49-F238E27FC236}">
                  <a16:creationId xmlns="" xmlns:a16="http://schemas.microsoft.com/office/drawing/2014/main" id="{9EEFF459-57C9-4101-8A9E-386007DA7E31}"/>
                </a:ext>
              </a:extLst>
            </p:cNvPr>
            <p:cNvSpPr>
              <a:spLocks/>
            </p:cNvSpPr>
            <p:nvPr/>
          </p:nvSpPr>
          <p:spPr bwMode="gray">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72">
              <a:extLst>
                <a:ext uri="{FF2B5EF4-FFF2-40B4-BE49-F238E27FC236}">
                  <a16:creationId xmlns="" xmlns:a16="http://schemas.microsoft.com/office/drawing/2014/main" id="{42557801-95EC-4EFB-B0A8-F4DB12151EEF}"/>
                </a:ext>
              </a:extLst>
            </p:cNvPr>
            <p:cNvSpPr>
              <a:spLocks/>
            </p:cNvSpPr>
            <p:nvPr/>
          </p:nvSpPr>
          <p:spPr bwMode="gray">
            <a:xfrm>
              <a:off x="12193707"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Line 73">
              <a:extLst>
                <a:ext uri="{FF2B5EF4-FFF2-40B4-BE49-F238E27FC236}">
                  <a16:creationId xmlns="" xmlns:a16="http://schemas.microsoft.com/office/drawing/2014/main" id="{56A9A8FC-BFC7-44C4-B77C-920518FF255D}"/>
                </a:ext>
              </a:extLst>
            </p:cNvPr>
            <p:cNvSpPr>
              <a:spLocks noChangeShapeType="1"/>
            </p:cNvSpPr>
            <p:nvPr/>
          </p:nvSpPr>
          <p:spPr bwMode="gray">
            <a:xfrm flipV="1">
              <a:off x="12193707" y="5207001"/>
              <a:ext cx="0" cy="517525"/>
            </a:xfrm>
            <a:prstGeom prst="line">
              <a:avLst/>
            </a:prstGeom>
            <a:no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8">
              <a:extLst>
                <a:ext uri="{FF2B5EF4-FFF2-40B4-BE49-F238E27FC236}">
                  <a16:creationId xmlns="" xmlns:a16="http://schemas.microsoft.com/office/drawing/2014/main" id="{BD7F8BE2-4997-4DAE-BD20-5E3AF1505608}"/>
                </a:ext>
              </a:extLst>
            </p:cNvPr>
            <p:cNvSpPr>
              <a:spLocks/>
            </p:cNvSpPr>
            <p:nvPr userDrawn="1"/>
          </p:nvSpPr>
          <p:spPr bwMode="gray">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Rectangle 62">
              <a:extLst>
                <a:ext uri="{FF2B5EF4-FFF2-40B4-BE49-F238E27FC236}">
                  <a16:creationId xmlns="" xmlns:a16="http://schemas.microsoft.com/office/drawing/2014/main" id="{EE567CF6-454C-4513-B7B9-DDB52C46AD65}"/>
                </a:ext>
              </a:extLst>
            </p:cNvPr>
            <p:cNvSpPr/>
            <p:nvPr userDrawn="1"/>
          </p:nvSpPr>
          <p:spPr bwMode="gray">
            <a:xfrm>
              <a:off x="10775693" y="5606809"/>
              <a:ext cx="1447799" cy="1276592"/>
            </a:xfrm>
            <a:prstGeom prst="rect">
              <a:avLst/>
            </a:prstGeom>
            <a:solidFill>
              <a:srgbClr val="B0E1CE"/>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grpSp>
          <p:nvGrpSpPr>
            <p:cNvPr id="64" name="Group 63">
              <a:extLst>
                <a:ext uri="{FF2B5EF4-FFF2-40B4-BE49-F238E27FC236}">
                  <a16:creationId xmlns="" xmlns:a16="http://schemas.microsoft.com/office/drawing/2014/main" id="{477CEE89-3D5F-4040-937E-F512E39C614F}"/>
                </a:ext>
              </a:extLst>
            </p:cNvPr>
            <p:cNvGrpSpPr/>
            <p:nvPr userDrawn="1"/>
          </p:nvGrpSpPr>
          <p:grpSpPr bwMode="gray">
            <a:xfrm flipH="1" flipV="1">
              <a:off x="5372518" y="5032348"/>
              <a:ext cx="2082800" cy="1844675"/>
              <a:chOff x="2670175" y="2887726"/>
              <a:chExt cx="2082800" cy="1844675"/>
            </a:xfrm>
          </p:grpSpPr>
          <p:sp>
            <p:nvSpPr>
              <p:cNvPr id="65" name="Freeform 38">
                <a:extLst>
                  <a:ext uri="{FF2B5EF4-FFF2-40B4-BE49-F238E27FC236}">
                    <a16:creationId xmlns="" xmlns:a16="http://schemas.microsoft.com/office/drawing/2014/main" id="{8E84FBF9-493E-41DF-98FC-A036F659F70E}"/>
                  </a:ext>
                </a:extLst>
              </p:cNvPr>
              <p:cNvSpPr>
                <a:spLocks/>
              </p:cNvSpPr>
              <p:nvPr userDrawn="1"/>
            </p:nvSpPr>
            <p:spPr bwMode="gray">
              <a:xfrm>
                <a:off x="3938587" y="2893702"/>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9">
                <a:extLst>
                  <a:ext uri="{FF2B5EF4-FFF2-40B4-BE49-F238E27FC236}">
                    <a16:creationId xmlns="" xmlns:a16="http://schemas.microsoft.com/office/drawing/2014/main" id="{E5AF8FB8-022A-4AD0-84CD-50698B3EEA48}"/>
                  </a:ext>
                </a:extLst>
              </p:cNvPr>
              <p:cNvSpPr>
                <a:spLocks/>
              </p:cNvSpPr>
              <p:nvPr userDrawn="1"/>
            </p:nvSpPr>
            <p:spPr bwMode="gray">
              <a:xfrm>
                <a:off x="3689350" y="2893702"/>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0">
                <a:extLst>
                  <a:ext uri="{FF2B5EF4-FFF2-40B4-BE49-F238E27FC236}">
                    <a16:creationId xmlns="" xmlns:a16="http://schemas.microsoft.com/office/drawing/2014/main" id="{95749023-682D-44FA-9A8F-59AEAD85C4DA}"/>
                  </a:ext>
                </a:extLst>
              </p:cNvPr>
              <p:cNvSpPr>
                <a:spLocks/>
              </p:cNvSpPr>
              <p:nvPr userDrawn="1"/>
            </p:nvSpPr>
            <p:spPr bwMode="gray">
              <a:xfrm>
                <a:off x="3441700" y="2893702"/>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1">
                <a:extLst>
                  <a:ext uri="{FF2B5EF4-FFF2-40B4-BE49-F238E27FC236}">
                    <a16:creationId xmlns="" xmlns:a16="http://schemas.microsoft.com/office/drawing/2014/main" id="{B338698E-C097-4722-92C5-641AD1228D3F}"/>
                  </a:ext>
                </a:extLst>
              </p:cNvPr>
              <p:cNvSpPr>
                <a:spLocks/>
              </p:cNvSpPr>
              <p:nvPr userDrawn="1"/>
            </p:nvSpPr>
            <p:spPr bwMode="gray">
              <a:xfrm>
                <a:off x="3197225" y="2893702"/>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2">
                <a:extLst>
                  <a:ext uri="{FF2B5EF4-FFF2-40B4-BE49-F238E27FC236}">
                    <a16:creationId xmlns="" xmlns:a16="http://schemas.microsoft.com/office/drawing/2014/main" id="{A08BFE3E-3C6E-4800-9AC3-B46F485289CA}"/>
                  </a:ext>
                </a:extLst>
              </p:cNvPr>
              <p:cNvSpPr>
                <a:spLocks/>
              </p:cNvSpPr>
              <p:nvPr userDrawn="1"/>
            </p:nvSpPr>
            <p:spPr bwMode="gray">
              <a:xfrm>
                <a:off x="2947987" y="2893702"/>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
                <a:extLst>
                  <a:ext uri="{FF2B5EF4-FFF2-40B4-BE49-F238E27FC236}">
                    <a16:creationId xmlns="" xmlns:a16="http://schemas.microsoft.com/office/drawing/2014/main" id="{5D1244BE-EA48-4415-A4ED-B3E7AEFD5A5A}"/>
                  </a:ext>
                </a:extLst>
              </p:cNvPr>
              <p:cNvSpPr>
                <a:spLocks/>
              </p:cNvSpPr>
              <p:nvPr userDrawn="1"/>
            </p:nvSpPr>
            <p:spPr bwMode="gray">
              <a:xfrm>
                <a:off x="2670175" y="2887726"/>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83" name="Rectangle 82">
            <a:extLst>
              <a:ext uri="{FF2B5EF4-FFF2-40B4-BE49-F238E27FC236}">
                <a16:creationId xmlns="" xmlns:a16="http://schemas.microsoft.com/office/drawing/2014/main" id="{ED7B7C0F-1A05-4580-BF12-727B86637899}"/>
              </a:ext>
            </a:extLst>
          </p:cNvPr>
          <p:cNvSpPr/>
          <p:nvPr userDrawn="1"/>
        </p:nvSpPr>
        <p:spPr>
          <a:xfrm>
            <a:off x="330632" y="344489"/>
            <a:ext cx="11527993" cy="6170467"/>
          </a:xfrm>
          <a:prstGeom prst="rect">
            <a:avLst/>
          </a:prstGeom>
          <a:solidFill>
            <a:schemeClr val="accent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7" name="Title 1"/>
          <p:cNvSpPr>
            <a:spLocks noGrp="1"/>
          </p:cNvSpPr>
          <p:nvPr>
            <p:ph type="ctrTitle" hasCustomPrompt="1"/>
          </p:nvPr>
        </p:nvSpPr>
        <p:spPr bwMode="gray">
          <a:xfrm>
            <a:off x="420033"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434339"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dirty="0"/>
              <a:t>Click to edit subtitle master text styles</a:t>
            </a:r>
          </a:p>
        </p:txBody>
      </p:sp>
    </p:spTree>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on lef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41229" y="341807"/>
            <a:ext cx="11219688" cy="668692"/>
          </a:xfrm>
        </p:spPr>
        <p:txBody>
          <a:bodyPr/>
          <a:lstStyle>
            <a:lvl1pPr>
              <a:defRPr/>
            </a:lvl1pPr>
          </a:lstStyle>
          <a:p>
            <a:r>
              <a:rPr lang="en-US" dirty="0"/>
              <a:t>Click to edit master title style</a:t>
            </a:r>
          </a:p>
        </p:txBody>
      </p:sp>
      <p:sp>
        <p:nvSpPr>
          <p:cNvPr id="6" name="Content Placeholder 5"/>
          <p:cNvSpPr>
            <a:spLocks noGrp="1"/>
          </p:cNvSpPr>
          <p:nvPr>
            <p:ph sz="quarter" idx="10" hasCustomPrompt="1"/>
          </p:nvPr>
        </p:nvSpPr>
        <p:spPr>
          <a:xfrm>
            <a:off x="6308140" y="1636776"/>
            <a:ext cx="5349240" cy="4244324"/>
          </a:xfrm>
        </p:spPr>
        <p:txBody>
          <a:bodyPr/>
          <a:lstStyle>
            <a:lvl1pPr>
              <a:defRPr/>
            </a:lvl1pPr>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hasCustomPrompt="1"/>
          </p:nvPr>
        </p:nvSpPr>
        <p:spPr>
          <a:xfrm>
            <a:off x="438912" y="1033272"/>
            <a:ext cx="11172588"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dirty="0"/>
              <a:t>Edit master text styles</a:t>
            </a:r>
          </a:p>
        </p:txBody>
      </p:sp>
      <p:sp>
        <p:nvSpPr>
          <p:cNvPr id="7" name="Picture Placeholder 6">
            <a:extLst>
              <a:ext uri="{FF2B5EF4-FFF2-40B4-BE49-F238E27FC236}">
                <a16:creationId xmlns="" xmlns:a16="http://schemas.microsoft.com/office/drawing/2014/main" id="{AD4523B1-40E9-4B78-8229-4133B225CD99}"/>
              </a:ext>
            </a:extLst>
          </p:cNvPr>
          <p:cNvSpPr>
            <a:spLocks noGrp="1"/>
          </p:cNvSpPr>
          <p:nvPr>
            <p:ph type="pic" sz="quarter" idx="13"/>
          </p:nvPr>
        </p:nvSpPr>
        <p:spPr>
          <a:xfrm>
            <a:off x="517622" y="1638301"/>
            <a:ext cx="5394960" cy="4533900"/>
          </a:xfrm>
          <a:solidFill>
            <a:schemeClr val="bg2"/>
          </a:solidFill>
        </p:spPr>
        <p:txBody>
          <a:bodyPr anchor="ctr" anchorCtr="0"/>
          <a:lstStyle>
            <a:lvl1pPr algn="ctr">
              <a:defRPr/>
            </a:lvl1pPr>
          </a:lstStyle>
          <a:p>
            <a:endParaRPr lang="en-US"/>
          </a:p>
        </p:txBody>
      </p:sp>
    </p:spTree>
    <p:extLst>
      <p:ext uri="{BB962C8B-B14F-4D97-AF65-F5344CB8AC3E}">
        <p14:creationId xmlns:p14="http://schemas.microsoft.com/office/powerpoint/2010/main" val="32425247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ual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38912" y="338328"/>
            <a:ext cx="11219688" cy="668692"/>
          </a:xfrm>
        </p:spPr>
        <p:txBody>
          <a:bodyPr/>
          <a:lstStyle>
            <a:lvl1pPr>
              <a:defRPr/>
            </a:lvl1pPr>
          </a:lstStyle>
          <a:p>
            <a:r>
              <a:rPr lang="en-US" dirty="0"/>
              <a:t>Click to edit master title style</a:t>
            </a:r>
          </a:p>
        </p:txBody>
      </p:sp>
      <p:sp>
        <p:nvSpPr>
          <p:cNvPr id="5" name="Picture Placeholder 4"/>
          <p:cNvSpPr>
            <a:spLocks noGrp="1"/>
          </p:cNvSpPr>
          <p:nvPr>
            <p:ph type="pic" sz="quarter" idx="10"/>
          </p:nvPr>
        </p:nvSpPr>
        <p:spPr bwMode="gray">
          <a:xfrm>
            <a:off x="517348" y="1638300"/>
            <a:ext cx="5422392"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endParaRPr lang="en-US" dirty="0"/>
          </a:p>
        </p:txBody>
      </p:sp>
      <p:sp>
        <p:nvSpPr>
          <p:cNvPr id="7" name="Picture Placeholder 4"/>
          <p:cNvSpPr>
            <a:spLocks noGrp="1"/>
          </p:cNvSpPr>
          <p:nvPr>
            <p:ph type="pic" sz="quarter" idx="11"/>
          </p:nvPr>
        </p:nvSpPr>
        <p:spPr bwMode="gray">
          <a:xfrm>
            <a:off x="6247802" y="1638300"/>
            <a:ext cx="5422392"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endParaRPr lang="en-US" dirty="0"/>
          </a:p>
        </p:txBody>
      </p:sp>
      <p:sp>
        <p:nvSpPr>
          <p:cNvPr id="4" name="Text Placeholder 3"/>
          <p:cNvSpPr>
            <a:spLocks noGrp="1"/>
          </p:cNvSpPr>
          <p:nvPr>
            <p:ph type="body" sz="quarter" idx="12" hasCustomPrompt="1"/>
          </p:nvPr>
        </p:nvSpPr>
        <p:spPr>
          <a:xfrm>
            <a:off x="531934" y="5504356"/>
            <a:ext cx="5421522" cy="667844"/>
          </a:xfrm>
        </p:spPr>
        <p:txBody>
          <a:bodyPr/>
          <a:lstStyle>
            <a:lvl1pPr marL="0" indent="0">
              <a:buNone/>
              <a:defRPr sz="1800">
                <a:solidFill>
                  <a:schemeClr val="tx1"/>
                </a:solidFill>
              </a:defRPr>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dirty="0"/>
              <a:t>Click to edit master text styles</a:t>
            </a:r>
          </a:p>
        </p:txBody>
      </p:sp>
      <p:sp>
        <p:nvSpPr>
          <p:cNvPr id="8" name="Text Placeholder 3"/>
          <p:cNvSpPr>
            <a:spLocks noGrp="1"/>
          </p:cNvSpPr>
          <p:nvPr>
            <p:ph type="body" sz="quarter" idx="13" hasCustomPrompt="1"/>
          </p:nvPr>
        </p:nvSpPr>
        <p:spPr>
          <a:xfrm>
            <a:off x="6269122" y="5504356"/>
            <a:ext cx="5395745" cy="667844"/>
          </a:xfrm>
        </p:spPr>
        <p:txBody>
          <a:bodyPr/>
          <a:lstStyle>
            <a:lvl1pPr marL="0" indent="0">
              <a:buNone/>
              <a:defRPr sz="1800">
                <a:solidFill>
                  <a:schemeClr val="tx1"/>
                </a:solidFill>
              </a:defRPr>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dirty="0"/>
              <a:t>Click to edit master text styles</a:t>
            </a:r>
          </a:p>
        </p:txBody>
      </p:sp>
    </p:spTree>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riple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38912" y="338328"/>
            <a:ext cx="11219688" cy="668692"/>
          </a:xfrm>
        </p:spPr>
        <p:txBody>
          <a:bodyPr/>
          <a:lstStyle>
            <a:lvl1pPr>
              <a:defRPr/>
            </a:lvl1pPr>
          </a:lstStyle>
          <a:p>
            <a:r>
              <a:rPr lang="en-US" dirty="0"/>
              <a:t>Click to edit master title style</a:t>
            </a:r>
          </a:p>
        </p:txBody>
      </p:sp>
      <p:sp>
        <p:nvSpPr>
          <p:cNvPr id="5" name="Picture Placeholder 4"/>
          <p:cNvSpPr>
            <a:spLocks noGrp="1"/>
          </p:cNvSpPr>
          <p:nvPr>
            <p:ph type="pic" sz="quarter" idx="10"/>
          </p:nvPr>
        </p:nvSpPr>
        <p:spPr bwMode="gray">
          <a:xfrm>
            <a:off x="518640" y="1638300"/>
            <a:ext cx="352044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endParaRPr lang="en-US" dirty="0"/>
          </a:p>
        </p:txBody>
      </p:sp>
      <p:sp>
        <p:nvSpPr>
          <p:cNvPr id="7" name="Picture Placeholder 4"/>
          <p:cNvSpPr>
            <a:spLocks noGrp="1"/>
          </p:cNvSpPr>
          <p:nvPr>
            <p:ph type="pic" sz="quarter" idx="11"/>
          </p:nvPr>
        </p:nvSpPr>
        <p:spPr bwMode="gray">
          <a:xfrm>
            <a:off x="4336538" y="1638300"/>
            <a:ext cx="351575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dirty="0"/>
              <a:t>Drag picture to placeholder or click icon to add</a:t>
            </a:r>
          </a:p>
        </p:txBody>
      </p:sp>
      <p:sp>
        <p:nvSpPr>
          <p:cNvPr id="8" name="Picture Placeholder 4"/>
          <p:cNvSpPr>
            <a:spLocks noGrp="1"/>
          </p:cNvSpPr>
          <p:nvPr>
            <p:ph type="pic" sz="quarter" idx="12"/>
          </p:nvPr>
        </p:nvSpPr>
        <p:spPr bwMode="gray">
          <a:xfrm>
            <a:off x="8154967" y="1638300"/>
            <a:ext cx="351575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dirty="0"/>
              <a:t>Drag picture to placeholder or click icon to add</a:t>
            </a:r>
          </a:p>
        </p:txBody>
      </p:sp>
      <p:sp>
        <p:nvSpPr>
          <p:cNvPr id="10" name="Text Placeholder 3"/>
          <p:cNvSpPr>
            <a:spLocks noGrp="1"/>
          </p:cNvSpPr>
          <p:nvPr>
            <p:ph type="body" sz="quarter" idx="13" hasCustomPrompt="1"/>
          </p:nvPr>
        </p:nvSpPr>
        <p:spPr>
          <a:xfrm>
            <a:off x="528165" y="5504356"/>
            <a:ext cx="3515750"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dirty="0"/>
              <a:t>Click to edit master text styles</a:t>
            </a:r>
          </a:p>
        </p:txBody>
      </p:sp>
      <p:sp>
        <p:nvSpPr>
          <p:cNvPr id="11" name="Text Placeholder 3"/>
          <p:cNvSpPr>
            <a:spLocks noGrp="1"/>
          </p:cNvSpPr>
          <p:nvPr>
            <p:ph type="body" sz="quarter" idx="14" hasCustomPrompt="1"/>
          </p:nvPr>
        </p:nvSpPr>
        <p:spPr>
          <a:xfrm>
            <a:off x="4331846" y="5504356"/>
            <a:ext cx="3515750"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dirty="0"/>
              <a:t>Click to edit master text styles</a:t>
            </a:r>
          </a:p>
        </p:txBody>
      </p:sp>
      <p:sp>
        <p:nvSpPr>
          <p:cNvPr id="12" name="Text Placeholder 3"/>
          <p:cNvSpPr>
            <a:spLocks noGrp="1"/>
          </p:cNvSpPr>
          <p:nvPr>
            <p:ph type="body" sz="quarter" idx="15" hasCustomPrompt="1"/>
          </p:nvPr>
        </p:nvSpPr>
        <p:spPr>
          <a:xfrm>
            <a:off x="8122288" y="5504356"/>
            <a:ext cx="3515750"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dirty="0"/>
              <a:t>Click to edit master text styles</a:t>
            </a:r>
          </a:p>
        </p:txBody>
      </p:sp>
    </p:spTree>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8374" y="1704848"/>
            <a:ext cx="11120572" cy="4270746"/>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dirty="0"/>
              <a:t>Place chart here</a:t>
            </a:r>
          </a:p>
        </p:txBody>
      </p:sp>
      <p:sp>
        <p:nvSpPr>
          <p:cNvPr id="7" name="Text Placeholder 6"/>
          <p:cNvSpPr>
            <a:spLocks noGrp="1"/>
          </p:cNvSpPr>
          <p:nvPr>
            <p:ph type="body" sz="quarter" idx="17" hasCustomPrompt="1"/>
          </p:nvPr>
        </p:nvSpPr>
        <p:spPr bwMode="gray">
          <a:xfrm>
            <a:off x="457540" y="5932542"/>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dirty="0"/>
              <a:t>Source: Goes Here</a:t>
            </a:r>
          </a:p>
        </p:txBody>
      </p:sp>
      <p:sp>
        <p:nvSpPr>
          <p:cNvPr id="8" name="Text Placeholder 8"/>
          <p:cNvSpPr>
            <a:spLocks noGrp="1"/>
          </p:cNvSpPr>
          <p:nvPr>
            <p:ph type="body" sz="quarter" idx="13" hasCustomPrompt="1"/>
          </p:nvPr>
        </p:nvSpPr>
        <p:spPr bwMode="gray">
          <a:xfrm>
            <a:off x="518375" y="1198320"/>
            <a:ext cx="11120572" cy="446087"/>
          </a:xfrm>
        </p:spPr>
        <p:txBody>
          <a:bodyPr lIns="0" anchor="b">
            <a:noAutofit/>
          </a:bodyPr>
          <a:lstStyle>
            <a:lvl1pPr algn="ctr">
              <a:lnSpc>
                <a:spcPct val="85000"/>
              </a:lnSpc>
              <a:spcBef>
                <a:spcPts val="600"/>
              </a:spcBef>
              <a:buNone/>
              <a:defRPr sz="1800" b="1">
                <a:solidFill>
                  <a:schemeClr val="tx1"/>
                </a:solidFill>
                <a:latin typeface="+mj-lt"/>
                <a:ea typeface="Gilroy" panose="00000500000000000000" pitchFamily="50" charset="0"/>
                <a:cs typeface="Gilroy" panose="00000500000000000000" pitchFamily="50" charset="0"/>
              </a:defRPr>
            </a:lvl1pPr>
            <a:lvl2pPr>
              <a:buNone/>
              <a:defRPr/>
            </a:lvl2pPr>
            <a:lvl3pPr>
              <a:buNone/>
              <a:defRPr/>
            </a:lvl3pPr>
            <a:lvl4pPr>
              <a:buNone/>
              <a:defRPr/>
            </a:lvl4pPr>
            <a:lvl5pPr>
              <a:buNone/>
              <a:defRPr/>
            </a:lvl5pPr>
          </a:lstStyle>
          <a:p>
            <a:pPr lvl="0"/>
            <a:r>
              <a:rPr lang="en-US" dirty="0"/>
              <a:t>Click to edit master text styles</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dirty="0"/>
              <a:t>Click to edit master title style</a:t>
            </a:r>
          </a:p>
        </p:txBody>
      </p:sp>
    </p:spTree>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9943" y="1150070"/>
            <a:ext cx="5436821" cy="4698524"/>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dirty="0"/>
              <a:t>Place chart here</a:t>
            </a:r>
          </a:p>
        </p:txBody>
      </p:sp>
      <p:sp>
        <p:nvSpPr>
          <p:cNvPr id="12" name="Chart Placeholder 3"/>
          <p:cNvSpPr>
            <a:spLocks noGrp="1"/>
          </p:cNvSpPr>
          <p:nvPr>
            <p:ph type="chart" sz="quarter" idx="18" hasCustomPrompt="1"/>
          </p:nvPr>
        </p:nvSpPr>
        <p:spPr bwMode="gray">
          <a:xfrm>
            <a:off x="6217773" y="1150070"/>
            <a:ext cx="5440680" cy="4698524"/>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dirty="0"/>
              <a:t>Place chart here</a:t>
            </a:r>
          </a:p>
        </p:txBody>
      </p:sp>
      <p:sp>
        <p:nvSpPr>
          <p:cNvPr id="7" name="Text Placeholder 6"/>
          <p:cNvSpPr>
            <a:spLocks noGrp="1"/>
          </p:cNvSpPr>
          <p:nvPr>
            <p:ph type="body" sz="quarter" idx="17" hasCustomPrompt="1"/>
          </p:nvPr>
        </p:nvSpPr>
        <p:spPr bwMode="gray">
          <a:xfrm>
            <a:off x="457200" y="5932544"/>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dirty="0"/>
              <a:t>Source: Goes Here</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dirty="0"/>
              <a:t>Click to edit master title style</a:t>
            </a:r>
          </a:p>
        </p:txBody>
      </p:sp>
    </p:spTree>
    <p:extLst/>
  </p:cSld>
  <p:clrMapOvr>
    <a:masterClrMapping/>
  </p:clrMapOvr>
  <p:transition>
    <p:fade/>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9430" y="1252778"/>
            <a:ext cx="5558104" cy="2216700"/>
          </a:xfrm>
        </p:spPr>
        <p:txBody>
          <a:bodyPr anchor="ctr" anchorCtr="0"/>
          <a:lstStyle>
            <a:lvl1pPr marL="0" indent="0" algn="ctr">
              <a:buNone/>
              <a:defRPr sz="2399" baseline="0">
                <a:solidFill>
                  <a:schemeClr val="tx1"/>
                </a:solidFill>
              </a:defRPr>
            </a:lvl1pPr>
          </a:lstStyle>
          <a:p>
            <a:r>
              <a:rPr lang="en-US" dirty="0"/>
              <a:t>Place chart here</a:t>
            </a:r>
          </a:p>
        </p:txBody>
      </p:sp>
      <p:sp>
        <p:nvSpPr>
          <p:cNvPr id="12" name="Chart Placeholder 3"/>
          <p:cNvSpPr>
            <a:spLocks noGrp="1"/>
          </p:cNvSpPr>
          <p:nvPr>
            <p:ph type="chart" sz="quarter" idx="18" hasCustomPrompt="1"/>
          </p:nvPr>
        </p:nvSpPr>
        <p:spPr bwMode="gray">
          <a:xfrm>
            <a:off x="6096487" y="1252778"/>
            <a:ext cx="5558104" cy="2216700"/>
          </a:xfrm>
        </p:spPr>
        <p:txBody>
          <a:bodyPr anchor="ctr" anchorCtr="0"/>
          <a:lstStyle>
            <a:lvl1pPr marL="0" indent="0" algn="ctr">
              <a:buNone/>
              <a:defRPr sz="2399" baseline="0">
                <a:solidFill>
                  <a:schemeClr val="tx1"/>
                </a:solidFill>
              </a:defRPr>
            </a:lvl1pPr>
          </a:lstStyle>
          <a:p>
            <a:r>
              <a:rPr lang="en-US" dirty="0"/>
              <a:t>Place chart here</a:t>
            </a:r>
          </a:p>
        </p:txBody>
      </p:sp>
      <p:sp>
        <p:nvSpPr>
          <p:cNvPr id="7" name="Text Placeholder 6"/>
          <p:cNvSpPr>
            <a:spLocks noGrp="1"/>
          </p:cNvSpPr>
          <p:nvPr>
            <p:ph type="body" sz="quarter" idx="17" hasCustomPrompt="1"/>
          </p:nvPr>
        </p:nvSpPr>
        <p:spPr bwMode="gray">
          <a:xfrm>
            <a:off x="457200" y="5931936"/>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dirty="0"/>
              <a:t>Source: Goes Here</a:t>
            </a:r>
          </a:p>
        </p:txBody>
      </p:sp>
      <p:sp>
        <p:nvSpPr>
          <p:cNvPr id="15" name="Chart Placeholder 3"/>
          <p:cNvSpPr>
            <a:spLocks noGrp="1"/>
          </p:cNvSpPr>
          <p:nvPr>
            <p:ph type="chart" sz="quarter" idx="19" hasCustomPrompt="1"/>
          </p:nvPr>
        </p:nvSpPr>
        <p:spPr bwMode="gray">
          <a:xfrm>
            <a:off x="519430" y="3469478"/>
            <a:ext cx="5558104" cy="2216700"/>
          </a:xfrm>
        </p:spPr>
        <p:txBody>
          <a:bodyPr anchor="ctr" anchorCtr="0"/>
          <a:lstStyle>
            <a:lvl1pPr marL="0" indent="0" algn="ctr">
              <a:buNone/>
              <a:defRPr sz="2399" baseline="0">
                <a:solidFill>
                  <a:schemeClr val="tx1"/>
                </a:solidFill>
              </a:defRPr>
            </a:lvl1pPr>
          </a:lstStyle>
          <a:p>
            <a:r>
              <a:rPr lang="en-US" dirty="0"/>
              <a:t>Place chart here</a:t>
            </a:r>
          </a:p>
        </p:txBody>
      </p:sp>
      <p:sp>
        <p:nvSpPr>
          <p:cNvPr id="16" name="Chart Placeholder 3"/>
          <p:cNvSpPr>
            <a:spLocks noGrp="1"/>
          </p:cNvSpPr>
          <p:nvPr>
            <p:ph type="chart" sz="quarter" idx="20" hasCustomPrompt="1"/>
          </p:nvPr>
        </p:nvSpPr>
        <p:spPr bwMode="gray">
          <a:xfrm>
            <a:off x="6096487" y="3469478"/>
            <a:ext cx="5558104" cy="2216700"/>
          </a:xfrm>
        </p:spPr>
        <p:txBody>
          <a:bodyPr anchor="ctr" anchorCtr="0"/>
          <a:lstStyle>
            <a:lvl1pPr marL="0" indent="0" algn="ctr">
              <a:buNone/>
              <a:defRPr sz="2399" baseline="0">
                <a:solidFill>
                  <a:schemeClr val="tx1"/>
                </a:solidFill>
              </a:defRPr>
            </a:lvl1pPr>
          </a:lstStyle>
          <a:p>
            <a:r>
              <a:rPr lang="en-US" dirty="0"/>
              <a:t>Place chart here</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dirty="0"/>
              <a:t>Click to edit master title style</a:t>
            </a:r>
          </a:p>
        </p:txBody>
      </p:sp>
    </p:spTree>
    <p:extLst/>
  </p:cSld>
  <p:clrMapOvr>
    <a:masterClrMapping/>
  </p:clrMapOvr>
  <p:transition>
    <p:fade/>
  </p:transition>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ext Placeholder 6"/>
          <p:cNvSpPr>
            <a:spLocks noGrp="1"/>
          </p:cNvSpPr>
          <p:nvPr>
            <p:ph type="body" sz="quarter" idx="17" hasCustomPrompt="1"/>
          </p:nvPr>
        </p:nvSpPr>
        <p:spPr bwMode="gray">
          <a:xfrm>
            <a:off x="457200" y="5934143"/>
            <a:ext cx="11109960" cy="260484"/>
          </a:xfrm>
        </p:spPr>
        <p:txBody>
          <a:bodyPr bIns="0" anchor="b" anchorCtr="0"/>
          <a:lstStyle>
            <a:lvl1pPr marL="0" indent="0">
              <a:buNone/>
              <a:defRPr sz="800" baseline="0">
                <a:solidFill>
                  <a:schemeClr val="tx1"/>
                </a:solidFill>
              </a:defRPr>
            </a:lvl1pPr>
          </a:lstStyle>
          <a:p>
            <a:pPr lvl="0"/>
            <a:r>
              <a:rPr lang="en-US" dirty="0"/>
              <a:t>Source: Goes Here</a:t>
            </a:r>
          </a:p>
        </p:txBody>
      </p:sp>
      <p:sp>
        <p:nvSpPr>
          <p:cNvPr id="4" name="Table Placeholder 3"/>
          <p:cNvSpPr>
            <a:spLocks noGrp="1"/>
          </p:cNvSpPr>
          <p:nvPr>
            <p:ph type="tbl" sz="quarter" idx="18"/>
          </p:nvPr>
        </p:nvSpPr>
        <p:spPr bwMode="gray">
          <a:xfrm>
            <a:off x="519460" y="1230697"/>
            <a:ext cx="11109960" cy="4481512"/>
          </a:xfrm>
        </p:spPr>
        <p:txBody>
          <a:bodyPr anchor="ctr"/>
          <a:lstStyle>
            <a:lvl1pPr marL="0" indent="0" algn="ctr">
              <a:buNone/>
              <a:defRPr>
                <a:solidFill>
                  <a:schemeClr val="tx1"/>
                </a:solidFill>
              </a:defRPr>
            </a:lvl1pPr>
          </a:lstStyle>
          <a:p>
            <a:r>
              <a:rPr lang="en-US"/>
              <a:t>Click icon to add table</a:t>
            </a:r>
            <a:endParaRPr lang="en-US" dirty="0"/>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dirty="0"/>
              <a:t>Click to edit master title style</a:t>
            </a:r>
          </a:p>
        </p:txBody>
      </p:sp>
    </p:spTree>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Quote ">
    <p:spTree>
      <p:nvGrpSpPr>
        <p:cNvPr id="1" name=""/>
        <p:cNvGrpSpPr/>
        <p:nvPr/>
      </p:nvGrpSpPr>
      <p:grpSpPr>
        <a:xfrm>
          <a:off x="0" y="0"/>
          <a:ext cx="0" cy="0"/>
          <a:chOff x="0" y="0"/>
          <a:chExt cx="0" cy="0"/>
        </a:xfrm>
      </p:grpSpPr>
      <p:grpSp>
        <p:nvGrpSpPr>
          <p:cNvPr id="6" name="Group 5">
            <a:extLst>
              <a:ext uri="{FF2B5EF4-FFF2-40B4-BE49-F238E27FC236}">
                <a16:creationId xmlns="" xmlns:a16="http://schemas.microsoft.com/office/drawing/2014/main" id="{EA5C9E81-56ED-423D-959B-868C565507E1}"/>
              </a:ext>
            </a:extLst>
          </p:cNvPr>
          <p:cNvGrpSpPr/>
          <p:nvPr userDrawn="1"/>
        </p:nvGrpSpPr>
        <p:grpSpPr>
          <a:xfrm>
            <a:off x="-7938" y="-14753"/>
            <a:ext cx="12215381" cy="6898154"/>
            <a:chOff x="-7938" y="-14753"/>
            <a:chExt cx="12215381" cy="6898154"/>
          </a:xfrm>
        </p:grpSpPr>
        <p:sp>
          <p:nvSpPr>
            <p:cNvPr id="7" name="Rectangle: Rounded Corners 6">
              <a:extLst>
                <a:ext uri="{FF2B5EF4-FFF2-40B4-BE49-F238E27FC236}">
                  <a16:creationId xmlns="" xmlns:a16="http://schemas.microsoft.com/office/drawing/2014/main" id="{C4E951B1-D631-4711-84F0-58DEB15E00B8}"/>
                </a:ext>
              </a:extLst>
            </p:cNvPr>
            <p:cNvSpPr/>
            <p:nvPr/>
          </p:nvSpPr>
          <p:spPr>
            <a:xfrm>
              <a:off x="0" y="0"/>
              <a:ext cx="12188824" cy="6858000"/>
            </a:xfrm>
            <a:prstGeom prst="roundRect">
              <a:avLst>
                <a:gd name="adj" fmla="val 0"/>
              </a:avLst>
            </a:prstGeom>
            <a:solidFill>
              <a:srgbClr val="293E40"/>
            </a:solidFill>
            <a:ln w="19050">
              <a:solidFill>
                <a:srgbClr val="293E4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FFFFFF"/>
                </a:solidFill>
              </a:endParaRPr>
            </a:p>
          </p:txBody>
        </p:sp>
        <p:sp>
          <p:nvSpPr>
            <p:cNvPr id="9" name="AutoShape 3">
              <a:extLst>
                <a:ext uri="{FF2B5EF4-FFF2-40B4-BE49-F238E27FC236}">
                  <a16:creationId xmlns="" xmlns:a16="http://schemas.microsoft.com/office/drawing/2014/main" id="{04BB9CA6-5FCB-48E9-A2A5-7F92791EC9BB}"/>
                </a:ext>
              </a:extLst>
            </p:cNvPr>
            <p:cNvSpPr>
              <a:spLocks noChangeAspect="1" noChangeArrowheads="1" noTextEdit="1"/>
            </p:cNvSpPr>
            <p:nvPr/>
          </p:nvSpPr>
          <p:spPr bwMode="auto">
            <a:xfrm>
              <a:off x="12700" y="0"/>
              <a:ext cx="12163426"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 xmlns:a16="http://schemas.microsoft.com/office/drawing/2014/main" id="{CEE36516-1F04-4E93-94B5-9CD76D06BAB5}"/>
                </a:ext>
              </a:extLst>
            </p:cNvPr>
            <p:cNvSpPr>
              <a:spLocks/>
            </p:cNvSpPr>
            <p:nvPr/>
          </p:nvSpPr>
          <p:spPr bwMode="auto">
            <a:xfrm>
              <a:off x="10375900" y="203200"/>
              <a:ext cx="1830388" cy="4138613"/>
            </a:xfrm>
            <a:custGeom>
              <a:avLst/>
              <a:gdLst>
                <a:gd name="T0" fmla="*/ 1175 w 1467"/>
                <a:gd name="T1" fmla="*/ 1296 h 3208"/>
                <a:gd name="T2" fmla="*/ 1055 w 1467"/>
                <a:gd name="T3" fmla="*/ 1604 h 3208"/>
                <a:gd name="T4" fmla="*/ 1175 w 1467"/>
                <a:gd name="T5" fmla="*/ 1912 h 3208"/>
                <a:gd name="T6" fmla="*/ 1467 w 1467"/>
                <a:gd name="T7" fmla="*/ 2056 h 3208"/>
                <a:gd name="T8" fmla="*/ 1467 w 1467"/>
                <a:gd name="T9" fmla="*/ 3208 h 3208"/>
                <a:gd name="T10" fmla="*/ 1446 w 1467"/>
                <a:gd name="T11" fmla="*/ 3206 h 3208"/>
                <a:gd name="T12" fmla="*/ 418 w 1467"/>
                <a:gd name="T13" fmla="*/ 2687 h 3208"/>
                <a:gd name="T14" fmla="*/ 0 w 1467"/>
                <a:gd name="T15" fmla="*/ 1604 h 3208"/>
                <a:gd name="T16" fmla="*/ 418 w 1467"/>
                <a:gd name="T17" fmla="*/ 521 h 3208"/>
                <a:gd name="T18" fmla="*/ 1446 w 1467"/>
                <a:gd name="T19" fmla="*/ 2 h 3208"/>
                <a:gd name="T20" fmla="*/ 1467 w 1467"/>
                <a:gd name="T21" fmla="*/ 0 h 3208"/>
                <a:gd name="T22" fmla="*/ 1467 w 1467"/>
                <a:gd name="T23" fmla="*/ 1152 h 3208"/>
                <a:gd name="T24" fmla="*/ 1175 w 1467"/>
                <a:gd name="T25" fmla="*/ 1296 h 3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7" h="3208">
                  <a:moveTo>
                    <a:pt x="1175" y="1296"/>
                  </a:moveTo>
                  <a:cubicBezTo>
                    <a:pt x="1098" y="1380"/>
                    <a:pt x="1055" y="1489"/>
                    <a:pt x="1055" y="1604"/>
                  </a:cubicBezTo>
                  <a:cubicBezTo>
                    <a:pt x="1055" y="1719"/>
                    <a:pt x="1098" y="1828"/>
                    <a:pt x="1175" y="1912"/>
                  </a:cubicBezTo>
                  <a:cubicBezTo>
                    <a:pt x="1252" y="1995"/>
                    <a:pt x="1355" y="2046"/>
                    <a:pt x="1467" y="2056"/>
                  </a:cubicBezTo>
                  <a:cubicBezTo>
                    <a:pt x="1467" y="3208"/>
                    <a:pt x="1467" y="3208"/>
                    <a:pt x="1467" y="3208"/>
                  </a:cubicBezTo>
                  <a:cubicBezTo>
                    <a:pt x="1446" y="3206"/>
                    <a:pt x="1446" y="3206"/>
                    <a:pt x="1446" y="3206"/>
                  </a:cubicBezTo>
                  <a:cubicBezTo>
                    <a:pt x="1051" y="3166"/>
                    <a:pt x="686" y="2982"/>
                    <a:pt x="418" y="2687"/>
                  </a:cubicBezTo>
                  <a:cubicBezTo>
                    <a:pt x="148" y="2390"/>
                    <a:pt x="0" y="2005"/>
                    <a:pt x="0" y="1604"/>
                  </a:cubicBezTo>
                  <a:cubicBezTo>
                    <a:pt x="0" y="1202"/>
                    <a:pt x="148" y="818"/>
                    <a:pt x="418" y="521"/>
                  </a:cubicBezTo>
                  <a:cubicBezTo>
                    <a:pt x="686" y="226"/>
                    <a:pt x="1051" y="42"/>
                    <a:pt x="1446" y="2"/>
                  </a:cubicBezTo>
                  <a:cubicBezTo>
                    <a:pt x="1467" y="0"/>
                    <a:pt x="1467" y="0"/>
                    <a:pt x="1467" y="0"/>
                  </a:cubicBezTo>
                  <a:cubicBezTo>
                    <a:pt x="1467" y="1152"/>
                    <a:pt x="1467" y="1152"/>
                    <a:pt x="1467" y="1152"/>
                  </a:cubicBezTo>
                  <a:cubicBezTo>
                    <a:pt x="1355" y="1162"/>
                    <a:pt x="1252" y="1213"/>
                    <a:pt x="1175" y="1296"/>
                  </a:cubicBez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 xmlns:a16="http://schemas.microsoft.com/office/drawing/2014/main" id="{B83480A3-78CD-4E59-9832-4EB37A60EDDA}"/>
                </a:ext>
              </a:extLst>
            </p:cNvPr>
            <p:cNvSpPr>
              <a:spLocks/>
            </p:cNvSpPr>
            <p:nvPr/>
          </p:nvSpPr>
          <p:spPr bwMode="auto">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 xmlns:a16="http://schemas.microsoft.com/office/drawing/2014/main" id="{EC64F6AF-0A2E-4A45-A10A-E0DEA40CEF8A}"/>
                </a:ext>
              </a:extLst>
            </p:cNvPr>
            <p:cNvSpPr>
              <a:spLocks/>
            </p:cNvSpPr>
            <p:nvPr/>
          </p:nvSpPr>
          <p:spPr bwMode="auto">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 xmlns:a16="http://schemas.microsoft.com/office/drawing/2014/main" id="{5284E0DD-B70A-4EEC-AAFC-FA7563B468FB}"/>
                </a:ext>
              </a:extLst>
            </p:cNvPr>
            <p:cNvSpPr>
              <a:spLocks/>
            </p:cNvSpPr>
            <p:nvPr/>
          </p:nvSpPr>
          <p:spPr bwMode="auto">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 xmlns:a16="http://schemas.microsoft.com/office/drawing/2014/main" id="{8A8F8155-FA7D-42CB-A18B-B2959678F0DC}"/>
                </a:ext>
              </a:extLst>
            </p:cNvPr>
            <p:cNvSpPr>
              <a:spLocks/>
            </p:cNvSpPr>
            <p:nvPr/>
          </p:nvSpPr>
          <p:spPr bwMode="auto">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 xmlns:a16="http://schemas.microsoft.com/office/drawing/2014/main" id="{C75D5748-79B0-40DC-8DFE-2CC22A864B50}"/>
                </a:ext>
              </a:extLst>
            </p:cNvPr>
            <p:cNvSpPr>
              <a:spLocks/>
            </p:cNvSpPr>
            <p:nvPr/>
          </p:nvSpPr>
          <p:spPr bwMode="auto">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 xmlns:a16="http://schemas.microsoft.com/office/drawing/2014/main" id="{04779206-C45E-4330-94CE-B69F606FDE95}"/>
                </a:ext>
              </a:extLst>
            </p:cNvPr>
            <p:cNvSpPr>
              <a:spLocks/>
            </p:cNvSpPr>
            <p:nvPr/>
          </p:nvSpPr>
          <p:spPr bwMode="auto">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a:extLst>
                <a:ext uri="{FF2B5EF4-FFF2-40B4-BE49-F238E27FC236}">
                  <a16:creationId xmlns="" xmlns:a16="http://schemas.microsoft.com/office/drawing/2014/main" id="{6F3B4E9E-5BB7-4541-BA60-46B09588E240}"/>
                </a:ext>
              </a:extLst>
            </p:cNvPr>
            <p:cNvSpPr>
              <a:spLocks/>
            </p:cNvSpPr>
            <p:nvPr/>
          </p:nvSpPr>
          <p:spPr bwMode="auto">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4">
              <a:extLst>
                <a:ext uri="{FF2B5EF4-FFF2-40B4-BE49-F238E27FC236}">
                  <a16:creationId xmlns="" xmlns:a16="http://schemas.microsoft.com/office/drawing/2014/main" id="{FEC6A4C5-02AC-4498-92A5-221B20778930}"/>
                </a:ext>
              </a:extLst>
            </p:cNvPr>
            <p:cNvSpPr>
              <a:spLocks noChangeArrowheads="1"/>
            </p:cNvSpPr>
            <p:nvPr/>
          </p:nvSpPr>
          <p:spPr bwMode="auto">
            <a:xfrm>
              <a:off x="2633662" y="6772276"/>
              <a:ext cx="222250"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5">
              <a:extLst>
                <a:ext uri="{FF2B5EF4-FFF2-40B4-BE49-F238E27FC236}">
                  <a16:creationId xmlns="" xmlns:a16="http://schemas.microsoft.com/office/drawing/2014/main" id="{95741740-49C1-4357-A786-B593EEE8EC28}"/>
                </a:ext>
              </a:extLst>
            </p:cNvPr>
            <p:cNvSpPr>
              <a:spLocks noChangeArrowheads="1"/>
            </p:cNvSpPr>
            <p:nvPr/>
          </p:nvSpPr>
          <p:spPr bwMode="auto">
            <a:xfrm>
              <a:off x="3079750" y="6324601"/>
              <a:ext cx="222250"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16">
              <a:extLst>
                <a:ext uri="{FF2B5EF4-FFF2-40B4-BE49-F238E27FC236}">
                  <a16:creationId xmlns="" xmlns:a16="http://schemas.microsoft.com/office/drawing/2014/main" id="{DE1A203D-F769-4414-984B-83AD2D255B85}"/>
                </a:ext>
              </a:extLst>
            </p:cNvPr>
            <p:cNvSpPr>
              <a:spLocks noChangeArrowheads="1"/>
            </p:cNvSpPr>
            <p:nvPr/>
          </p:nvSpPr>
          <p:spPr bwMode="auto">
            <a:xfrm>
              <a:off x="2778125" y="6697663"/>
              <a:ext cx="155575"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17">
              <a:extLst>
                <a:ext uri="{FF2B5EF4-FFF2-40B4-BE49-F238E27FC236}">
                  <a16:creationId xmlns="" xmlns:a16="http://schemas.microsoft.com/office/drawing/2014/main" id="{14F6B566-2F7D-4D7A-B146-62FA26FAD6F8}"/>
                </a:ext>
              </a:extLst>
            </p:cNvPr>
            <p:cNvSpPr>
              <a:spLocks noChangeArrowheads="1"/>
            </p:cNvSpPr>
            <p:nvPr/>
          </p:nvSpPr>
          <p:spPr bwMode="auto">
            <a:xfrm>
              <a:off x="2778125" y="647541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18">
              <a:extLst>
                <a:ext uri="{FF2B5EF4-FFF2-40B4-BE49-F238E27FC236}">
                  <a16:creationId xmlns="" xmlns:a16="http://schemas.microsoft.com/office/drawing/2014/main" id="{62DC9214-26DE-4282-9ACE-D049E1692B84}"/>
                </a:ext>
              </a:extLst>
            </p:cNvPr>
            <p:cNvSpPr>
              <a:spLocks noChangeArrowheads="1"/>
            </p:cNvSpPr>
            <p:nvPr/>
          </p:nvSpPr>
          <p:spPr bwMode="auto">
            <a:xfrm>
              <a:off x="2778125"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19">
              <a:extLst>
                <a:ext uri="{FF2B5EF4-FFF2-40B4-BE49-F238E27FC236}">
                  <a16:creationId xmlns="" xmlns:a16="http://schemas.microsoft.com/office/drawing/2014/main" id="{77E2E03D-D575-4899-94F7-12855293789F}"/>
                </a:ext>
              </a:extLst>
            </p:cNvPr>
            <p:cNvSpPr>
              <a:spLocks noChangeArrowheads="1"/>
            </p:cNvSpPr>
            <p:nvPr/>
          </p:nvSpPr>
          <p:spPr bwMode="auto">
            <a:xfrm>
              <a:off x="3000375" y="647541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0">
              <a:extLst>
                <a:ext uri="{FF2B5EF4-FFF2-40B4-BE49-F238E27FC236}">
                  <a16:creationId xmlns="" xmlns:a16="http://schemas.microsoft.com/office/drawing/2014/main" id="{772B990D-C8D2-49F8-BB60-40E1D66AA7AB}"/>
                </a:ext>
              </a:extLst>
            </p:cNvPr>
            <p:cNvSpPr>
              <a:spLocks noChangeArrowheads="1"/>
            </p:cNvSpPr>
            <p:nvPr/>
          </p:nvSpPr>
          <p:spPr bwMode="auto">
            <a:xfrm>
              <a:off x="3000375" y="625316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1">
              <a:extLst>
                <a:ext uri="{FF2B5EF4-FFF2-40B4-BE49-F238E27FC236}">
                  <a16:creationId xmlns="" xmlns:a16="http://schemas.microsoft.com/office/drawing/2014/main" id="{C3FE5332-089C-4F47-9B56-155B936431C0}"/>
                </a:ext>
              </a:extLst>
            </p:cNvPr>
            <p:cNvSpPr>
              <a:spLocks noChangeArrowheads="1"/>
            </p:cNvSpPr>
            <p:nvPr/>
          </p:nvSpPr>
          <p:spPr bwMode="auto">
            <a:xfrm>
              <a:off x="3232150" y="6253163"/>
              <a:ext cx="153988"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2">
              <a:extLst>
                <a:ext uri="{FF2B5EF4-FFF2-40B4-BE49-F238E27FC236}">
                  <a16:creationId xmlns="" xmlns:a16="http://schemas.microsoft.com/office/drawing/2014/main" id="{E201D3D9-3067-4939-8037-46B907C85404}"/>
                </a:ext>
              </a:extLst>
            </p:cNvPr>
            <p:cNvSpPr>
              <a:spLocks noChangeArrowheads="1"/>
            </p:cNvSpPr>
            <p:nvPr/>
          </p:nvSpPr>
          <p:spPr bwMode="auto">
            <a:xfrm>
              <a:off x="2554287" y="6697663"/>
              <a:ext cx="155575"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3">
              <a:extLst>
                <a:ext uri="{FF2B5EF4-FFF2-40B4-BE49-F238E27FC236}">
                  <a16:creationId xmlns="" xmlns:a16="http://schemas.microsoft.com/office/drawing/2014/main" id="{F4477984-ED5E-4FE7-B957-C7989982F9D6}"/>
                </a:ext>
              </a:extLst>
            </p:cNvPr>
            <p:cNvSpPr>
              <a:spLocks noChangeArrowheads="1"/>
            </p:cNvSpPr>
            <p:nvPr/>
          </p:nvSpPr>
          <p:spPr bwMode="auto">
            <a:xfrm>
              <a:off x="3321050" y="6772276"/>
              <a:ext cx="223838"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4">
              <a:extLst>
                <a:ext uri="{FF2B5EF4-FFF2-40B4-BE49-F238E27FC236}">
                  <a16:creationId xmlns="" xmlns:a16="http://schemas.microsoft.com/office/drawing/2014/main" id="{9110E99F-35FB-40F2-A738-FF57BD9117F2}"/>
                </a:ext>
              </a:extLst>
            </p:cNvPr>
            <p:cNvSpPr>
              <a:spLocks noChangeArrowheads="1"/>
            </p:cNvSpPr>
            <p:nvPr/>
          </p:nvSpPr>
          <p:spPr bwMode="auto">
            <a:xfrm>
              <a:off x="3767137" y="6324601"/>
              <a:ext cx="223838"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5">
              <a:extLst>
                <a:ext uri="{FF2B5EF4-FFF2-40B4-BE49-F238E27FC236}">
                  <a16:creationId xmlns="" xmlns:a16="http://schemas.microsoft.com/office/drawing/2014/main" id="{192FAC3C-05C6-4803-BE60-B92A19BEECB6}"/>
                </a:ext>
              </a:extLst>
            </p:cNvPr>
            <p:cNvSpPr>
              <a:spLocks noChangeArrowheads="1"/>
            </p:cNvSpPr>
            <p:nvPr/>
          </p:nvSpPr>
          <p:spPr bwMode="auto">
            <a:xfrm>
              <a:off x="3465512" y="6697663"/>
              <a:ext cx="157163"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26">
              <a:extLst>
                <a:ext uri="{FF2B5EF4-FFF2-40B4-BE49-F238E27FC236}">
                  <a16:creationId xmlns="" xmlns:a16="http://schemas.microsoft.com/office/drawing/2014/main" id="{CA0343AB-1DD0-449D-865C-5B406E5527B1}"/>
                </a:ext>
              </a:extLst>
            </p:cNvPr>
            <p:cNvSpPr>
              <a:spLocks noChangeArrowheads="1"/>
            </p:cNvSpPr>
            <p:nvPr/>
          </p:nvSpPr>
          <p:spPr bwMode="auto">
            <a:xfrm>
              <a:off x="3465512" y="647541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Oval 27">
              <a:extLst>
                <a:ext uri="{FF2B5EF4-FFF2-40B4-BE49-F238E27FC236}">
                  <a16:creationId xmlns="" xmlns:a16="http://schemas.microsoft.com/office/drawing/2014/main" id="{655F59B9-50EC-4068-A5D4-C53A099CA501}"/>
                </a:ext>
              </a:extLst>
            </p:cNvPr>
            <p:cNvSpPr>
              <a:spLocks noChangeArrowheads="1"/>
            </p:cNvSpPr>
            <p:nvPr/>
          </p:nvSpPr>
          <p:spPr bwMode="auto">
            <a:xfrm>
              <a:off x="3465512" y="625316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28">
              <a:extLst>
                <a:ext uri="{FF2B5EF4-FFF2-40B4-BE49-F238E27FC236}">
                  <a16:creationId xmlns="" xmlns:a16="http://schemas.microsoft.com/office/drawing/2014/main" id="{D46219B0-E497-4537-B3CD-A41D5F8CCCE9}"/>
                </a:ext>
              </a:extLst>
            </p:cNvPr>
            <p:cNvSpPr>
              <a:spLocks noChangeArrowheads="1"/>
            </p:cNvSpPr>
            <p:nvPr/>
          </p:nvSpPr>
          <p:spPr bwMode="auto">
            <a:xfrm>
              <a:off x="3689350" y="647541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29">
              <a:extLst>
                <a:ext uri="{FF2B5EF4-FFF2-40B4-BE49-F238E27FC236}">
                  <a16:creationId xmlns="" xmlns:a16="http://schemas.microsoft.com/office/drawing/2014/main" id="{F5822145-C0D8-4528-A11A-0E0A4AD4AD3C}"/>
                </a:ext>
              </a:extLst>
            </p:cNvPr>
            <p:cNvSpPr>
              <a:spLocks noChangeArrowheads="1"/>
            </p:cNvSpPr>
            <p:nvPr/>
          </p:nvSpPr>
          <p:spPr bwMode="auto">
            <a:xfrm>
              <a:off x="3689350"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0">
              <a:extLst>
                <a:ext uri="{FF2B5EF4-FFF2-40B4-BE49-F238E27FC236}">
                  <a16:creationId xmlns="" xmlns:a16="http://schemas.microsoft.com/office/drawing/2014/main" id="{1DF10D41-726D-4155-AA1A-11089125553C}"/>
                </a:ext>
              </a:extLst>
            </p:cNvPr>
            <p:cNvSpPr>
              <a:spLocks noChangeArrowheads="1"/>
            </p:cNvSpPr>
            <p:nvPr/>
          </p:nvSpPr>
          <p:spPr bwMode="auto">
            <a:xfrm>
              <a:off x="3919537"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1">
              <a:extLst>
                <a:ext uri="{FF2B5EF4-FFF2-40B4-BE49-F238E27FC236}">
                  <a16:creationId xmlns="" xmlns:a16="http://schemas.microsoft.com/office/drawing/2014/main" id="{E2B7F858-B214-4711-AA94-3154878E0F21}"/>
                </a:ext>
              </a:extLst>
            </p:cNvPr>
            <p:cNvSpPr>
              <a:spLocks noChangeArrowheads="1"/>
            </p:cNvSpPr>
            <p:nvPr/>
          </p:nvSpPr>
          <p:spPr bwMode="auto">
            <a:xfrm>
              <a:off x="3243262" y="6697663"/>
              <a:ext cx="153988"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32">
              <a:extLst>
                <a:ext uri="{FF2B5EF4-FFF2-40B4-BE49-F238E27FC236}">
                  <a16:creationId xmlns="" xmlns:a16="http://schemas.microsoft.com/office/drawing/2014/main" id="{E0A9D8B1-330B-401B-9CEF-80112ABCD986}"/>
                </a:ext>
              </a:extLst>
            </p:cNvPr>
            <p:cNvSpPr>
              <a:spLocks noChangeArrowheads="1"/>
            </p:cNvSpPr>
            <p:nvPr/>
          </p:nvSpPr>
          <p:spPr bwMode="auto">
            <a:xfrm>
              <a:off x="5056187" y="6750325"/>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3">
              <a:extLst>
                <a:ext uri="{FF2B5EF4-FFF2-40B4-BE49-F238E27FC236}">
                  <a16:creationId xmlns="" xmlns:a16="http://schemas.microsoft.com/office/drawing/2014/main" id="{80396193-3D93-427C-92A3-42A50935E084}"/>
                </a:ext>
              </a:extLst>
            </p:cNvPr>
            <p:cNvSpPr>
              <a:spLocks noChangeArrowheads="1"/>
            </p:cNvSpPr>
            <p:nvPr/>
          </p:nvSpPr>
          <p:spPr bwMode="auto">
            <a:xfrm>
              <a:off x="5056187" y="6589988"/>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34">
              <a:extLst>
                <a:ext uri="{FF2B5EF4-FFF2-40B4-BE49-F238E27FC236}">
                  <a16:creationId xmlns="" xmlns:a16="http://schemas.microsoft.com/office/drawing/2014/main" id="{94636CA6-3CD2-4061-9621-EBDCF2BAD27F}"/>
                </a:ext>
              </a:extLst>
            </p:cNvPr>
            <p:cNvSpPr>
              <a:spLocks noChangeArrowheads="1"/>
            </p:cNvSpPr>
            <p:nvPr/>
          </p:nvSpPr>
          <p:spPr bwMode="auto">
            <a:xfrm>
              <a:off x="5056187" y="6429650"/>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5">
              <a:extLst>
                <a:ext uri="{FF2B5EF4-FFF2-40B4-BE49-F238E27FC236}">
                  <a16:creationId xmlns="" xmlns:a16="http://schemas.microsoft.com/office/drawing/2014/main" id="{E38B00F0-D8D7-4FD7-8E2E-10F8CBE13605}"/>
                </a:ext>
              </a:extLst>
            </p:cNvPr>
            <p:cNvSpPr>
              <a:spLocks noChangeArrowheads="1"/>
            </p:cNvSpPr>
            <p:nvPr/>
          </p:nvSpPr>
          <p:spPr bwMode="auto">
            <a:xfrm>
              <a:off x="5056187" y="6197601"/>
              <a:ext cx="3679825" cy="30163"/>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6">
              <a:extLst>
                <a:ext uri="{FF2B5EF4-FFF2-40B4-BE49-F238E27FC236}">
                  <a16:creationId xmlns="" xmlns:a16="http://schemas.microsoft.com/office/drawing/2014/main" id="{70AAACDA-E59B-401F-978F-5E3EED5E035F}"/>
                </a:ext>
              </a:extLst>
            </p:cNvPr>
            <p:cNvSpPr>
              <a:spLocks noChangeArrowheads="1"/>
            </p:cNvSpPr>
            <p:nvPr/>
          </p:nvSpPr>
          <p:spPr bwMode="auto">
            <a:xfrm>
              <a:off x="5056187" y="6037263"/>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7">
              <a:extLst>
                <a:ext uri="{FF2B5EF4-FFF2-40B4-BE49-F238E27FC236}">
                  <a16:creationId xmlns="" xmlns:a16="http://schemas.microsoft.com/office/drawing/2014/main" id="{D7B471D5-DC10-40FA-A7D7-D4214120E105}"/>
                </a:ext>
              </a:extLst>
            </p:cNvPr>
            <p:cNvSpPr>
              <a:spLocks/>
            </p:cNvSpPr>
            <p:nvPr/>
          </p:nvSpPr>
          <p:spPr bwMode="auto">
            <a:xfrm>
              <a:off x="7407222" y="5212977"/>
              <a:ext cx="2468563" cy="1570038"/>
            </a:xfrm>
            <a:custGeom>
              <a:avLst/>
              <a:gdLst>
                <a:gd name="T0" fmla="*/ 1979 w 1979"/>
                <a:gd name="T1" fmla="*/ 0 h 1217"/>
                <a:gd name="T2" fmla="*/ 1979 w 1979"/>
                <a:gd name="T3" fmla="*/ 1217 h 1217"/>
                <a:gd name="T4" fmla="*/ 0 w 1979"/>
                <a:gd name="T5" fmla="*/ 1217 h 1217"/>
                <a:gd name="T6" fmla="*/ 23 w 1979"/>
                <a:gd name="T7" fmla="*/ 1191 h 1217"/>
                <a:gd name="T8" fmla="*/ 46 w 1979"/>
                <a:gd name="T9" fmla="*/ 1166 h 1217"/>
                <a:gd name="T10" fmla="*/ 135 w 1979"/>
                <a:gd name="T11" fmla="*/ 1067 h 1217"/>
                <a:gd name="T12" fmla="*/ 158 w 1979"/>
                <a:gd name="T13" fmla="*/ 1042 h 1217"/>
                <a:gd name="T14" fmla="*/ 247 w 1979"/>
                <a:gd name="T15" fmla="*/ 942 h 1217"/>
                <a:gd name="T16" fmla="*/ 269 w 1979"/>
                <a:gd name="T17" fmla="*/ 918 h 1217"/>
                <a:gd name="T18" fmla="*/ 359 w 1979"/>
                <a:gd name="T19" fmla="*/ 818 h 1217"/>
                <a:gd name="T20" fmla="*/ 381 w 1979"/>
                <a:gd name="T21" fmla="*/ 793 h 1217"/>
                <a:gd name="T22" fmla="*/ 471 w 1979"/>
                <a:gd name="T23" fmla="*/ 694 h 1217"/>
                <a:gd name="T24" fmla="*/ 493 w 1979"/>
                <a:gd name="T25" fmla="*/ 669 h 1217"/>
                <a:gd name="T26" fmla="*/ 578 w 1979"/>
                <a:gd name="T27" fmla="*/ 575 h 1217"/>
                <a:gd name="T28" fmla="*/ 729 w 1979"/>
                <a:gd name="T29" fmla="*/ 431 h 1217"/>
                <a:gd name="T30" fmla="*/ 1979 w 1979"/>
                <a:gd name="T31" fmla="*/ 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9" h="1217">
                  <a:moveTo>
                    <a:pt x="1979" y="0"/>
                  </a:moveTo>
                  <a:cubicBezTo>
                    <a:pt x="1979" y="1217"/>
                    <a:pt x="1979" y="1217"/>
                    <a:pt x="1979" y="1217"/>
                  </a:cubicBezTo>
                  <a:cubicBezTo>
                    <a:pt x="0" y="1217"/>
                    <a:pt x="0" y="1217"/>
                    <a:pt x="0" y="1217"/>
                  </a:cubicBezTo>
                  <a:cubicBezTo>
                    <a:pt x="23" y="1191"/>
                    <a:pt x="23" y="1191"/>
                    <a:pt x="23" y="1191"/>
                  </a:cubicBezTo>
                  <a:cubicBezTo>
                    <a:pt x="46" y="1166"/>
                    <a:pt x="46" y="1166"/>
                    <a:pt x="46" y="1166"/>
                  </a:cubicBezTo>
                  <a:cubicBezTo>
                    <a:pt x="135" y="1067"/>
                    <a:pt x="135" y="1067"/>
                    <a:pt x="135" y="1067"/>
                  </a:cubicBezTo>
                  <a:cubicBezTo>
                    <a:pt x="158" y="1042"/>
                    <a:pt x="158" y="1042"/>
                    <a:pt x="158" y="1042"/>
                  </a:cubicBezTo>
                  <a:cubicBezTo>
                    <a:pt x="247" y="942"/>
                    <a:pt x="247" y="942"/>
                    <a:pt x="247" y="942"/>
                  </a:cubicBezTo>
                  <a:cubicBezTo>
                    <a:pt x="269" y="918"/>
                    <a:pt x="269" y="918"/>
                    <a:pt x="269" y="918"/>
                  </a:cubicBezTo>
                  <a:cubicBezTo>
                    <a:pt x="359" y="818"/>
                    <a:pt x="359" y="818"/>
                    <a:pt x="359" y="818"/>
                  </a:cubicBezTo>
                  <a:cubicBezTo>
                    <a:pt x="381" y="793"/>
                    <a:pt x="381" y="793"/>
                    <a:pt x="381" y="793"/>
                  </a:cubicBezTo>
                  <a:cubicBezTo>
                    <a:pt x="471" y="694"/>
                    <a:pt x="471" y="694"/>
                    <a:pt x="471" y="694"/>
                  </a:cubicBezTo>
                  <a:cubicBezTo>
                    <a:pt x="493" y="669"/>
                    <a:pt x="493" y="669"/>
                    <a:pt x="493" y="669"/>
                  </a:cubicBezTo>
                  <a:cubicBezTo>
                    <a:pt x="578" y="575"/>
                    <a:pt x="578" y="575"/>
                    <a:pt x="578" y="575"/>
                  </a:cubicBezTo>
                  <a:cubicBezTo>
                    <a:pt x="578" y="575"/>
                    <a:pt x="714" y="469"/>
                    <a:pt x="729" y="431"/>
                  </a:cubicBezTo>
                  <a:cubicBezTo>
                    <a:pt x="745" y="393"/>
                    <a:pt x="1979" y="0"/>
                    <a:pt x="1979"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8">
              <a:extLst>
                <a:ext uri="{FF2B5EF4-FFF2-40B4-BE49-F238E27FC236}">
                  <a16:creationId xmlns="" xmlns:a16="http://schemas.microsoft.com/office/drawing/2014/main" id="{EE9565E1-F274-4637-8FD4-375909AF1BF3}"/>
                </a:ext>
              </a:extLst>
            </p:cNvPr>
            <p:cNvSpPr>
              <a:spLocks/>
            </p:cNvSpPr>
            <p:nvPr/>
          </p:nvSpPr>
          <p:spPr bwMode="auto">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9">
              <a:extLst>
                <a:ext uri="{FF2B5EF4-FFF2-40B4-BE49-F238E27FC236}">
                  <a16:creationId xmlns="" xmlns:a16="http://schemas.microsoft.com/office/drawing/2014/main" id="{E08140DA-A363-4ECE-8E26-F66267E3F8DF}"/>
                </a:ext>
              </a:extLst>
            </p:cNvPr>
            <p:cNvSpPr>
              <a:spLocks/>
            </p:cNvSpPr>
            <p:nvPr/>
          </p:nvSpPr>
          <p:spPr bwMode="auto">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0">
              <a:extLst>
                <a:ext uri="{FF2B5EF4-FFF2-40B4-BE49-F238E27FC236}">
                  <a16:creationId xmlns="" xmlns:a16="http://schemas.microsoft.com/office/drawing/2014/main" id="{C652F593-4E7E-4C43-B400-0CB47FB2A327}"/>
                </a:ext>
              </a:extLst>
            </p:cNvPr>
            <p:cNvSpPr>
              <a:spLocks/>
            </p:cNvSpPr>
            <p:nvPr/>
          </p:nvSpPr>
          <p:spPr bwMode="auto">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1">
              <a:extLst>
                <a:ext uri="{FF2B5EF4-FFF2-40B4-BE49-F238E27FC236}">
                  <a16:creationId xmlns="" xmlns:a16="http://schemas.microsoft.com/office/drawing/2014/main" id="{2347D65B-9A82-4F2A-919A-B1CA7FD87867}"/>
                </a:ext>
              </a:extLst>
            </p:cNvPr>
            <p:cNvSpPr>
              <a:spLocks/>
            </p:cNvSpPr>
            <p:nvPr/>
          </p:nvSpPr>
          <p:spPr bwMode="auto">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2">
              <a:extLst>
                <a:ext uri="{FF2B5EF4-FFF2-40B4-BE49-F238E27FC236}">
                  <a16:creationId xmlns="" xmlns:a16="http://schemas.microsoft.com/office/drawing/2014/main" id="{6DFB3101-EAE2-4C68-9652-4CEAB5BA0441}"/>
                </a:ext>
              </a:extLst>
            </p:cNvPr>
            <p:cNvSpPr>
              <a:spLocks/>
            </p:cNvSpPr>
            <p:nvPr/>
          </p:nvSpPr>
          <p:spPr bwMode="auto">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3">
              <a:extLst>
                <a:ext uri="{FF2B5EF4-FFF2-40B4-BE49-F238E27FC236}">
                  <a16:creationId xmlns="" xmlns:a16="http://schemas.microsoft.com/office/drawing/2014/main" id="{0EB637AB-9A1C-4D8B-9776-8B4DC4EACA26}"/>
                </a:ext>
              </a:extLst>
            </p:cNvPr>
            <p:cNvSpPr>
              <a:spLocks/>
            </p:cNvSpPr>
            <p:nvPr/>
          </p:nvSpPr>
          <p:spPr bwMode="auto">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4">
              <a:extLst>
                <a:ext uri="{FF2B5EF4-FFF2-40B4-BE49-F238E27FC236}">
                  <a16:creationId xmlns="" xmlns:a16="http://schemas.microsoft.com/office/drawing/2014/main" id="{5699F5D7-CB8D-4D61-BAE2-52459DB851AA}"/>
                </a:ext>
              </a:extLst>
            </p:cNvPr>
            <p:cNvSpPr>
              <a:spLocks noChangeArrowheads="1"/>
            </p:cNvSpPr>
            <p:nvPr/>
          </p:nvSpPr>
          <p:spPr bwMode="auto">
            <a:xfrm>
              <a:off x="11604193" y="559435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45">
              <a:extLst>
                <a:ext uri="{FF2B5EF4-FFF2-40B4-BE49-F238E27FC236}">
                  <a16:creationId xmlns="" xmlns:a16="http://schemas.microsoft.com/office/drawing/2014/main" id="{609D7F26-948A-4201-8D2E-77EA816620C5}"/>
                </a:ext>
              </a:extLst>
            </p:cNvPr>
            <p:cNvSpPr>
              <a:spLocks noChangeArrowheads="1"/>
            </p:cNvSpPr>
            <p:nvPr/>
          </p:nvSpPr>
          <p:spPr bwMode="auto">
            <a:xfrm>
              <a:off x="11896293" y="559435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46">
              <a:extLst>
                <a:ext uri="{FF2B5EF4-FFF2-40B4-BE49-F238E27FC236}">
                  <a16:creationId xmlns="" xmlns:a16="http://schemas.microsoft.com/office/drawing/2014/main" id="{FBB98ACC-9B50-4DBC-8D84-4110C2EA7EE9}"/>
                </a:ext>
              </a:extLst>
            </p:cNvPr>
            <p:cNvSpPr>
              <a:spLocks noChangeArrowheads="1"/>
            </p:cNvSpPr>
            <p:nvPr/>
          </p:nvSpPr>
          <p:spPr bwMode="auto">
            <a:xfrm>
              <a:off x="12188393" y="528320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7">
              <a:extLst>
                <a:ext uri="{FF2B5EF4-FFF2-40B4-BE49-F238E27FC236}">
                  <a16:creationId xmlns="" xmlns:a16="http://schemas.microsoft.com/office/drawing/2014/main" id="{A4D327B2-6C9E-4801-9421-1CA895C7ACC3}"/>
                </a:ext>
              </a:extLst>
            </p:cNvPr>
            <p:cNvSpPr>
              <a:spLocks noChangeArrowheads="1"/>
            </p:cNvSpPr>
            <p:nvPr/>
          </p:nvSpPr>
          <p:spPr bwMode="auto">
            <a:xfrm>
              <a:off x="12188393" y="6218238"/>
              <a:ext cx="19050" cy="31273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48">
              <a:extLst>
                <a:ext uri="{FF2B5EF4-FFF2-40B4-BE49-F238E27FC236}">
                  <a16:creationId xmlns="" xmlns:a16="http://schemas.microsoft.com/office/drawing/2014/main" id="{2FED0406-3317-48C5-9203-810D9C2886E9}"/>
                </a:ext>
              </a:extLst>
            </p:cNvPr>
            <p:cNvSpPr>
              <a:spLocks noChangeArrowheads="1"/>
            </p:cNvSpPr>
            <p:nvPr/>
          </p:nvSpPr>
          <p:spPr bwMode="auto">
            <a:xfrm>
              <a:off x="11596255" y="4956176"/>
              <a:ext cx="300038" cy="190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49">
              <a:extLst>
                <a:ext uri="{FF2B5EF4-FFF2-40B4-BE49-F238E27FC236}">
                  <a16:creationId xmlns="" xmlns:a16="http://schemas.microsoft.com/office/drawing/2014/main" id="{0B3D89B4-3BF1-4724-BA6C-DE7D2145C8D0}"/>
                </a:ext>
              </a:extLst>
            </p:cNvPr>
            <p:cNvSpPr>
              <a:spLocks noChangeArrowheads="1"/>
            </p:cNvSpPr>
            <p:nvPr/>
          </p:nvSpPr>
          <p:spPr bwMode="auto">
            <a:xfrm>
              <a:off x="11510530" y="486251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50">
              <a:extLst>
                <a:ext uri="{FF2B5EF4-FFF2-40B4-BE49-F238E27FC236}">
                  <a16:creationId xmlns="" xmlns:a16="http://schemas.microsoft.com/office/drawing/2014/main" id="{7A7003FE-794F-400B-A47F-EC4301B44EFC}"/>
                </a:ext>
              </a:extLst>
            </p:cNvPr>
            <p:cNvSpPr>
              <a:spLocks noChangeArrowheads="1"/>
            </p:cNvSpPr>
            <p:nvPr/>
          </p:nvSpPr>
          <p:spPr bwMode="auto">
            <a:xfrm>
              <a:off x="11801043" y="486251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1">
              <a:extLst>
                <a:ext uri="{FF2B5EF4-FFF2-40B4-BE49-F238E27FC236}">
                  <a16:creationId xmlns="" xmlns:a16="http://schemas.microsoft.com/office/drawing/2014/main" id="{B35C7D50-416C-4FA2-952D-76DF2C2B0D50}"/>
                </a:ext>
              </a:extLst>
            </p:cNvPr>
            <p:cNvSpPr>
              <a:spLocks/>
            </p:cNvSpPr>
            <p:nvPr/>
          </p:nvSpPr>
          <p:spPr bwMode="auto">
            <a:xfrm>
              <a:off x="12093143"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52">
              <a:extLst>
                <a:ext uri="{FF2B5EF4-FFF2-40B4-BE49-F238E27FC236}">
                  <a16:creationId xmlns="" xmlns:a16="http://schemas.microsoft.com/office/drawing/2014/main" id="{E24FBF55-511C-4196-93DC-717D75DF1FD3}"/>
                </a:ext>
              </a:extLst>
            </p:cNvPr>
            <p:cNvSpPr>
              <a:spLocks noChangeArrowheads="1"/>
            </p:cNvSpPr>
            <p:nvPr/>
          </p:nvSpPr>
          <p:spPr bwMode="auto">
            <a:xfrm>
              <a:off x="11510530" y="517366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53">
              <a:extLst>
                <a:ext uri="{FF2B5EF4-FFF2-40B4-BE49-F238E27FC236}">
                  <a16:creationId xmlns="" xmlns:a16="http://schemas.microsoft.com/office/drawing/2014/main" id="{E32A2275-C3D0-49CF-8E48-A1820D0703A0}"/>
                </a:ext>
              </a:extLst>
            </p:cNvPr>
            <p:cNvSpPr>
              <a:spLocks noChangeArrowheads="1"/>
            </p:cNvSpPr>
            <p:nvPr/>
          </p:nvSpPr>
          <p:spPr bwMode="auto">
            <a:xfrm>
              <a:off x="11801043" y="517366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4">
              <a:extLst>
                <a:ext uri="{FF2B5EF4-FFF2-40B4-BE49-F238E27FC236}">
                  <a16:creationId xmlns="" xmlns:a16="http://schemas.microsoft.com/office/drawing/2014/main" id="{8BDF6AB2-F5E2-43B6-B874-82B7AA9505F3}"/>
                </a:ext>
              </a:extLst>
            </p:cNvPr>
            <p:cNvSpPr>
              <a:spLocks/>
            </p:cNvSpPr>
            <p:nvPr/>
          </p:nvSpPr>
          <p:spPr bwMode="auto">
            <a:xfrm>
              <a:off x="12093143"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55">
              <a:extLst>
                <a:ext uri="{FF2B5EF4-FFF2-40B4-BE49-F238E27FC236}">
                  <a16:creationId xmlns="" xmlns:a16="http://schemas.microsoft.com/office/drawing/2014/main" id="{7DE718F4-2651-4B1E-BA7A-FE3ECB4515E7}"/>
                </a:ext>
              </a:extLst>
            </p:cNvPr>
            <p:cNvSpPr>
              <a:spLocks noChangeArrowheads="1"/>
            </p:cNvSpPr>
            <p:nvPr/>
          </p:nvSpPr>
          <p:spPr bwMode="auto">
            <a:xfrm>
              <a:off x="11510530" y="548481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56">
              <a:extLst>
                <a:ext uri="{FF2B5EF4-FFF2-40B4-BE49-F238E27FC236}">
                  <a16:creationId xmlns="" xmlns:a16="http://schemas.microsoft.com/office/drawing/2014/main" id="{0FAAC371-EEAF-4264-9450-2DF956218AE9}"/>
                </a:ext>
              </a:extLst>
            </p:cNvPr>
            <p:cNvSpPr>
              <a:spLocks noChangeArrowheads="1"/>
            </p:cNvSpPr>
            <p:nvPr/>
          </p:nvSpPr>
          <p:spPr bwMode="auto">
            <a:xfrm>
              <a:off x="11801043" y="548481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7">
              <a:extLst>
                <a:ext uri="{FF2B5EF4-FFF2-40B4-BE49-F238E27FC236}">
                  <a16:creationId xmlns="" xmlns:a16="http://schemas.microsoft.com/office/drawing/2014/main" id="{AEA76C16-66A7-4E8A-99CC-00A9A78E8CD2}"/>
                </a:ext>
              </a:extLst>
            </p:cNvPr>
            <p:cNvSpPr>
              <a:spLocks/>
            </p:cNvSpPr>
            <p:nvPr/>
          </p:nvSpPr>
          <p:spPr bwMode="auto">
            <a:xfrm>
              <a:off x="12093143"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58">
              <a:extLst>
                <a:ext uri="{FF2B5EF4-FFF2-40B4-BE49-F238E27FC236}">
                  <a16:creationId xmlns="" xmlns:a16="http://schemas.microsoft.com/office/drawing/2014/main" id="{2C85950E-F94B-413B-A48B-D1945532E269}"/>
                </a:ext>
              </a:extLst>
            </p:cNvPr>
            <p:cNvSpPr>
              <a:spLocks noChangeArrowheads="1"/>
            </p:cNvSpPr>
            <p:nvPr/>
          </p:nvSpPr>
          <p:spPr bwMode="auto">
            <a:xfrm>
              <a:off x="11510530" y="579596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59">
              <a:extLst>
                <a:ext uri="{FF2B5EF4-FFF2-40B4-BE49-F238E27FC236}">
                  <a16:creationId xmlns="" xmlns:a16="http://schemas.microsoft.com/office/drawing/2014/main" id="{62CD47FF-0B83-4E65-AA12-D14EDD823F27}"/>
                </a:ext>
              </a:extLst>
            </p:cNvPr>
            <p:cNvSpPr>
              <a:spLocks noChangeArrowheads="1"/>
            </p:cNvSpPr>
            <p:nvPr/>
          </p:nvSpPr>
          <p:spPr bwMode="auto">
            <a:xfrm>
              <a:off x="11801043" y="579596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0">
              <a:extLst>
                <a:ext uri="{FF2B5EF4-FFF2-40B4-BE49-F238E27FC236}">
                  <a16:creationId xmlns="" xmlns:a16="http://schemas.microsoft.com/office/drawing/2014/main" id="{C1E847BB-D0D0-45B1-AEE3-0E095A62F396}"/>
                </a:ext>
              </a:extLst>
            </p:cNvPr>
            <p:cNvSpPr>
              <a:spLocks/>
            </p:cNvSpPr>
            <p:nvPr/>
          </p:nvSpPr>
          <p:spPr bwMode="auto">
            <a:xfrm>
              <a:off x="12093143"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61">
              <a:extLst>
                <a:ext uri="{FF2B5EF4-FFF2-40B4-BE49-F238E27FC236}">
                  <a16:creationId xmlns="" xmlns:a16="http://schemas.microsoft.com/office/drawing/2014/main" id="{F8CA63A6-A0C9-492E-807A-BEC9380EE1CD}"/>
                </a:ext>
              </a:extLst>
            </p:cNvPr>
            <p:cNvSpPr>
              <a:spLocks noChangeArrowheads="1"/>
            </p:cNvSpPr>
            <p:nvPr/>
          </p:nvSpPr>
          <p:spPr bwMode="auto">
            <a:xfrm>
              <a:off x="11801043" y="6108701"/>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
              <a:extLst>
                <a:ext uri="{FF2B5EF4-FFF2-40B4-BE49-F238E27FC236}">
                  <a16:creationId xmlns="" xmlns:a16="http://schemas.microsoft.com/office/drawing/2014/main" id="{3A7CF588-437C-4B75-8438-D0BE4DE6A92C}"/>
                </a:ext>
              </a:extLst>
            </p:cNvPr>
            <p:cNvSpPr>
              <a:spLocks/>
            </p:cNvSpPr>
            <p:nvPr/>
          </p:nvSpPr>
          <p:spPr bwMode="auto">
            <a:xfrm>
              <a:off x="12093143"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
              <a:extLst>
                <a:ext uri="{FF2B5EF4-FFF2-40B4-BE49-F238E27FC236}">
                  <a16:creationId xmlns="" xmlns:a16="http://schemas.microsoft.com/office/drawing/2014/main" id="{6791AECF-2622-48A5-9550-A164F1012129}"/>
                </a:ext>
              </a:extLst>
            </p:cNvPr>
            <p:cNvSpPr>
              <a:spLocks/>
            </p:cNvSpPr>
            <p:nvPr/>
          </p:nvSpPr>
          <p:spPr bwMode="auto">
            <a:xfrm>
              <a:off x="12093143"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4">
              <a:extLst>
                <a:ext uri="{FF2B5EF4-FFF2-40B4-BE49-F238E27FC236}">
                  <a16:creationId xmlns="" xmlns:a16="http://schemas.microsoft.com/office/drawing/2014/main" id="{83E8D0E9-98D6-4565-93CC-12DFB2E2D41F}"/>
                </a:ext>
              </a:extLst>
            </p:cNvPr>
            <p:cNvSpPr>
              <a:spLocks/>
            </p:cNvSpPr>
            <p:nvPr/>
          </p:nvSpPr>
          <p:spPr bwMode="auto">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5">
              <a:extLst>
                <a:ext uri="{FF2B5EF4-FFF2-40B4-BE49-F238E27FC236}">
                  <a16:creationId xmlns="" xmlns:a16="http://schemas.microsoft.com/office/drawing/2014/main" id="{12EC6490-43AB-4CB0-B607-185A2E51E911}"/>
                </a:ext>
              </a:extLst>
            </p:cNvPr>
            <p:cNvSpPr>
              <a:spLocks/>
            </p:cNvSpPr>
            <p:nvPr/>
          </p:nvSpPr>
          <p:spPr bwMode="auto">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6">
              <a:extLst>
                <a:ext uri="{FF2B5EF4-FFF2-40B4-BE49-F238E27FC236}">
                  <a16:creationId xmlns="" xmlns:a16="http://schemas.microsoft.com/office/drawing/2014/main" id="{2735C0CD-F37B-430B-9447-65E445D12A3A}"/>
                </a:ext>
              </a:extLst>
            </p:cNvPr>
            <p:cNvSpPr>
              <a:spLocks/>
            </p:cNvSpPr>
            <p:nvPr/>
          </p:nvSpPr>
          <p:spPr bwMode="auto">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7">
              <a:extLst>
                <a:ext uri="{FF2B5EF4-FFF2-40B4-BE49-F238E27FC236}">
                  <a16:creationId xmlns="" xmlns:a16="http://schemas.microsoft.com/office/drawing/2014/main" id="{8871003B-2621-4675-B7A4-15E21B80B74B}"/>
                </a:ext>
              </a:extLst>
            </p:cNvPr>
            <p:cNvSpPr>
              <a:spLocks/>
            </p:cNvSpPr>
            <p:nvPr/>
          </p:nvSpPr>
          <p:spPr bwMode="auto">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8">
              <a:extLst>
                <a:ext uri="{FF2B5EF4-FFF2-40B4-BE49-F238E27FC236}">
                  <a16:creationId xmlns="" xmlns:a16="http://schemas.microsoft.com/office/drawing/2014/main" id="{E42CE2E4-5BE9-4FB0-9990-219FEC532F70}"/>
                </a:ext>
              </a:extLst>
            </p:cNvPr>
            <p:cNvSpPr>
              <a:spLocks/>
            </p:cNvSpPr>
            <p:nvPr/>
          </p:nvSpPr>
          <p:spPr bwMode="auto">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9">
              <a:extLst>
                <a:ext uri="{FF2B5EF4-FFF2-40B4-BE49-F238E27FC236}">
                  <a16:creationId xmlns="" xmlns:a16="http://schemas.microsoft.com/office/drawing/2014/main" id="{FBA602DA-D878-4508-840B-602F73E7C756}"/>
                </a:ext>
              </a:extLst>
            </p:cNvPr>
            <p:cNvSpPr>
              <a:spLocks/>
            </p:cNvSpPr>
            <p:nvPr/>
          </p:nvSpPr>
          <p:spPr bwMode="auto">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0">
              <a:extLst>
                <a:ext uri="{FF2B5EF4-FFF2-40B4-BE49-F238E27FC236}">
                  <a16:creationId xmlns="" xmlns:a16="http://schemas.microsoft.com/office/drawing/2014/main" id="{9DCB8D98-626A-45CA-9A75-68AAA8F24134}"/>
                </a:ext>
              </a:extLst>
            </p:cNvPr>
            <p:cNvSpPr>
              <a:spLocks/>
            </p:cNvSpPr>
            <p:nvPr/>
          </p:nvSpPr>
          <p:spPr bwMode="auto">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 xmlns:a16="http://schemas.microsoft.com/office/drawing/2014/main" id="{9E85635D-9747-4DDC-B42C-27FD46414860}"/>
                </a:ext>
              </a:extLst>
            </p:cNvPr>
            <p:cNvSpPr>
              <a:spLocks/>
            </p:cNvSpPr>
            <p:nvPr/>
          </p:nvSpPr>
          <p:spPr bwMode="auto">
            <a:xfrm>
              <a:off x="5859462" y="1414463"/>
              <a:ext cx="923925" cy="955675"/>
            </a:xfrm>
            <a:custGeom>
              <a:avLst/>
              <a:gdLst>
                <a:gd name="T0" fmla="*/ 2 w 741"/>
                <a:gd name="T1" fmla="*/ 368 h 741"/>
                <a:gd name="T2" fmla="*/ 373 w 741"/>
                <a:gd name="T3" fmla="*/ 2 h 741"/>
                <a:gd name="T4" fmla="*/ 740 w 741"/>
                <a:gd name="T5" fmla="*/ 373 h 741"/>
                <a:gd name="T6" fmla="*/ 368 w 741"/>
                <a:gd name="T7" fmla="*/ 740 h 741"/>
                <a:gd name="T8" fmla="*/ 2 w 741"/>
                <a:gd name="T9" fmla="*/ 368 h 741"/>
              </a:gdLst>
              <a:ahLst/>
              <a:cxnLst>
                <a:cxn ang="0">
                  <a:pos x="T0" y="T1"/>
                </a:cxn>
                <a:cxn ang="0">
                  <a:pos x="T2" y="T3"/>
                </a:cxn>
                <a:cxn ang="0">
                  <a:pos x="T4" y="T5"/>
                </a:cxn>
                <a:cxn ang="0">
                  <a:pos x="T6" y="T7"/>
                </a:cxn>
                <a:cxn ang="0">
                  <a:pos x="T8" y="T9"/>
                </a:cxn>
              </a:cxnLst>
              <a:rect l="0" t="0" r="r" b="b"/>
              <a:pathLst>
                <a:path w="741" h="741">
                  <a:moveTo>
                    <a:pt x="2" y="368"/>
                  </a:moveTo>
                  <a:cubicBezTo>
                    <a:pt x="3" y="165"/>
                    <a:pt x="169" y="0"/>
                    <a:pt x="373" y="2"/>
                  </a:cubicBezTo>
                  <a:cubicBezTo>
                    <a:pt x="577" y="3"/>
                    <a:pt x="741" y="170"/>
                    <a:pt x="740" y="373"/>
                  </a:cubicBezTo>
                  <a:cubicBezTo>
                    <a:pt x="739" y="577"/>
                    <a:pt x="572" y="741"/>
                    <a:pt x="368" y="740"/>
                  </a:cubicBezTo>
                  <a:cubicBezTo>
                    <a:pt x="164" y="739"/>
                    <a:pt x="0" y="572"/>
                    <a:pt x="2" y="36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2">
              <a:extLst>
                <a:ext uri="{FF2B5EF4-FFF2-40B4-BE49-F238E27FC236}">
                  <a16:creationId xmlns="" xmlns:a16="http://schemas.microsoft.com/office/drawing/2014/main" id="{03970CB7-BA86-4466-AD2C-130D34B54E4F}"/>
                </a:ext>
              </a:extLst>
            </p:cNvPr>
            <p:cNvSpPr>
              <a:spLocks/>
            </p:cNvSpPr>
            <p:nvPr/>
          </p:nvSpPr>
          <p:spPr bwMode="auto">
            <a:xfrm>
              <a:off x="12180455"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Line 73">
              <a:extLst>
                <a:ext uri="{FF2B5EF4-FFF2-40B4-BE49-F238E27FC236}">
                  <a16:creationId xmlns="" xmlns:a16="http://schemas.microsoft.com/office/drawing/2014/main" id="{F4FD2DA1-FD19-45A3-8195-E3D268DEE617}"/>
                </a:ext>
              </a:extLst>
            </p:cNvPr>
            <p:cNvSpPr>
              <a:spLocks noChangeShapeType="1"/>
            </p:cNvSpPr>
            <p:nvPr/>
          </p:nvSpPr>
          <p:spPr bwMode="auto">
            <a:xfrm flipV="1">
              <a:off x="12180455" y="5207001"/>
              <a:ext cx="0" cy="5175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0" name="Rectangle 79">
            <a:extLst>
              <a:ext uri="{FF2B5EF4-FFF2-40B4-BE49-F238E27FC236}">
                <a16:creationId xmlns="" xmlns:a16="http://schemas.microsoft.com/office/drawing/2014/main" id="{6AEE529E-26D9-405C-B2C9-9ADF75D3811F}"/>
              </a:ext>
            </a:extLst>
          </p:cNvPr>
          <p:cNvSpPr/>
          <p:nvPr userDrawn="1"/>
        </p:nvSpPr>
        <p:spPr>
          <a:xfrm>
            <a:off x="330632" y="344489"/>
            <a:ext cx="11527993" cy="6170467"/>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pic>
        <p:nvPicPr>
          <p:cNvPr id="81" name="Picture 80">
            <a:extLst>
              <a:ext uri="{FF2B5EF4-FFF2-40B4-BE49-F238E27FC236}">
                <a16:creationId xmlns="" xmlns:a16="http://schemas.microsoft.com/office/drawing/2014/main" id="{FAB23997-9875-4C50-B52E-FF62FE95821D}"/>
              </a:ext>
            </a:extLst>
          </p:cNvPr>
          <p:cNvPicPr>
            <a:picLocks noChangeAspect="1"/>
          </p:cNvPicPr>
          <p:nvPr userDrawn="1"/>
        </p:nvPicPr>
        <p:blipFill>
          <a:blip r:embed="rId2"/>
          <a:stretch>
            <a:fillRect/>
          </a:stretch>
        </p:blipFill>
        <p:spPr>
          <a:xfrm>
            <a:off x="967797" y="972731"/>
            <a:ext cx="539526" cy="557895"/>
          </a:xfrm>
          <a:prstGeom prst="rect">
            <a:avLst/>
          </a:prstGeom>
        </p:spPr>
      </p:pic>
      <p:pic>
        <p:nvPicPr>
          <p:cNvPr id="82" name="Picture 81">
            <a:extLst>
              <a:ext uri="{FF2B5EF4-FFF2-40B4-BE49-F238E27FC236}">
                <a16:creationId xmlns="" xmlns:a16="http://schemas.microsoft.com/office/drawing/2014/main" id="{CF207250-1D32-403F-B24F-66E13FE03A3A}"/>
              </a:ext>
            </a:extLst>
          </p:cNvPr>
          <p:cNvPicPr>
            <a:picLocks noChangeAspect="1"/>
          </p:cNvPicPr>
          <p:nvPr userDrawn="1"/>
        </p:nvPicPr>
        <p:blipFill>
          <a:blip r:embed="rId2"/>
          <a:stretch>
            <a:fillRect/>
          </a:stretch>
        </p:blipFill>
        <p:spPr>
          <a:xfrm flipH="1" flipV="1">
            <a:off x="10678008" y="5345260"/>
            <a:ext cx="539526" cy="557895"/>
          </a:xfrm>
          <a:prstGeom prst="rect">
            <a:avLst/>
          </a:prstGeom>
        </p:spPr>
      </p:pic>
      <p:sp>
        <p:nvSpPr>
          <p:cNvPr id="8" name="Content Placeholder 26"/>
          <p:cNvSpPr>
            <a:spLocks noGrp="1"/>
          </p:cNvSpPr>
          <p:nvPr>
            <p:ph sz="quarter" idx="16" hasCustomPrompt="1"/>
          </p:nvPr>
        </p:nvSpPr>
        <p:spPr bwMode="gray">
          <a:xfrm>
            <a:off x="911408" y="4365205"/>
            <a:ext cx="9253163" cy="645886"/>
          </a:xfrm>
        </p:spPr>
        <p:txBody>
          <a:bodyPr vert="horz" lIns="91440" tIns="45720" rIns="91440" bIns="45720" rtlCol="0" anchor="t" anchorCtr="0">
            <a:noAutofit/>
          </a:bodyPr>
          <a:lstStyle>
            <a:lvl1pPr>
              <a:buFontTx/>
              <a:buNone/>
              <a:defRPr lang="en-US" sz="1999" baseline="0" dirty="0">
                <a:solidFill>
                  <a:schemeClr val="tx1"/>
                </a:solidFill>
                <a:latin typeface="+mn-lt"/>
                <a:ea typeface="Gilroy" panose="00000500000000000000" pitchFamily="50" charset="0"/>
                <a:cs typeface="Gilroy" panose="00000500000000000000" pitchFamily="50" charset="0"/>
              </a:defRPr>
            </a:lvl1pPr>
          </a:lstStyle>
          <a:p>
            <a:pPr marL="0" lvl="0" indent="0">
              <a:buNone/>
            </a:pPr>
            <a:r>
              <a:rPr lang="en-US" dirty="0"/>
              <a:t>Source information here</a:t>
            </a:r>
          </a:p>
        </p:txBody>
      </p:sp>
      <p:sp>
        <p:nvSpPr>
          <p:cNvPr id="5" name="Content Placeholder 4"/>
          <p:cNvSpPr>
            <a:spLocks noGrp="1"/>
          </p:cNvSpPr>
          <p:nvPr>
            <p:ph sz="quarter" idx="17" hasCustomPrompt="1"/>
          </p:nvPr>
        </p:nvSpPr>
        <p:spPr>
          <a:xfrm>
            <a:off x="911407" y="2383688"/>
            <a:ext cx="10525031" cy="1711386"/>
          </a:xfrm>
        </p:spPr>
        <p:txBody>
          <a:bodyPr anchor="b" anchorCtr="0"/>
          <a:lstStyle>
            <a:lvl1pPr marL="0" indent="0">
              <a:buClr>
                <a:schemeClr val="bg1"/>
              </a:buClr>
              <a:buFont typeface=".AppleSystemUIFont" charset="-120"/>
              <a:buNone/>
              <a:defRPr sz="4800" b="1">
                <a:solidFill>
                  <a:schemeClr val="tx1"/>
                </a:solidFill>
                <a:latin typeface="+mj-lt"/>
              </a:defRPr>
            </a:lvl1pPr>
            <a:lvl2pPr marL="231682" indent="0">
              <a:buFontTx/>
              <a:buNone/>
              <a:defRPr sz="3998"/>
            </a:lvl2pPr>
            <a:lvl3pPr marL="569685" indent="0">
              <a:buFontTx/>
              <a:buNone/>
              <a:defRPr sz="3998"/>
            </a:lvl3pPr>
            <a:lvl4pPr marL="853733" indent="0">
              <a:buFontTx/>
              <a:buNone/>
              <a:defRPr sz="3998"/>
            </a:lvl4pPr>
            <a:lvl5pPr marL="1145717" indent="0">
              <a:buFontTx/>
              <a:buNone/>
              <a:defRPr sz="3998"/>
            </a:lvl5pPr>
          </a:lstStyle>
          <a:p>
            <a:pPr lvl="0"/>
            <a:r>
              <a:rPr lang="en-US" dirty="0"/>
              <a:t>Click to edit master text styles</a:t>
            </a:r>
          </a:p>
        </p:txBody>
      </p:sp>
    </p:spTree>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Closing">
    <p:bg bwMode="gray">
      <p:bgPr>
        <a:solidFill>
          <a:schemeClr val="tx1"/>
        </a:solidFill>
        <a:effectLst/>
      </p:bgPr>
    </p:bg>
    <p:spTree>
      <p:nvGrpSpPr>
        <p:cNvPr id="1" name=""/>
        <p:cNvGrpSpPr/>
        <p:nvPr/>
      </p:nvGrpSpPr>
      <p:grpSpPr>
        <a:xfrm>
          <a:off x="0" y="0"/>
          <a:ext cx="0" cy="0"/>
          <a:chOff x="0" y="0"/>
          <a:chExt cx="0" cy="0"/>
        </a:xfrm>
      </p:grpSpPr>
      <p:sp>
        <p:nvSpPr>
          <p:cNvPr id="18" name="Freeform 28">
            <a:extLst>
              <a:ext uri="{FF2B5EF4-FFF2-40B4-BE49-F238E27FC236}">
                <a16:creationId xmlns="" xmlns:a16="http://schemas.microsoft.com/office/drawing/2014/main" id="{0FC5D2BE-82B1-4692-9F74-0E2A2A510668}"/>
              </a:ext>
            </a:extLst>
          </p:cNvPr>
          <p:cNvSpPr>
            <a:spLocks/>
          </p:cNvSpPr>
          <p:nvPr userDrawn="1"/>
        </p:nvSpPr>
        <p:spPr bwMode="auto">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19" name="Group 18">
            <a:extLst>
              <a:ext uri="{FF2B5EF4-FFF2-40B4-BE49-F238E27FC236}">
                <a16:creationId xmlns="" xmlns:a16="http://schemas.microsoft.com/office/drawing/2014/main" id="{75F13F45-C27E-4C53-90E7-2ED6977BDC53}"/>
              </a:ext>
            </a:extLst>
          </p:cNvPr>
          <p:cNvGrpSpPr/>
          <p:nvPr userDrawn="1"/>
        </p:nvGrpSpPr>
        <p:grpSpPr>
          <a:xfrm>
            <a:off x="11515028" y="4967191"/>
            <a:ext cx="693857" cy="1779686"/>
            <a:chOff x="11488619" y="4967191"/>
            <a:chExt cx="693857" cy="1779686"/>
          </a:xfrm>
        </p:grpSpPr>
        <p:sp>
          <p:nvSpPr>
            <p:cNvPr id="34" name="Rectangle 5">
              <a:extLst>
                <a:ext uri="{FF2B5EF4-FFF2-40B4-BE49-F238E27FC236}">
                  <a16:creationId xmlns="" xmlns:a16="http://schemas.microsoft.com/office/drawing/2014/main" id="{EF073327-15B2-4D32-BAE6-05D0DAABA610}"/>
                </a:ext>
              </a:extLst>
            </p:cNvPr>
            <p:cNvSpPr>
              <a:spLocks noChangeArrowheads="1"/>
            </p:cNvSpPr>
            <p:nvPr userDrawn="1"/>
          </p:nvSpPr>
          <p:spPr bwMode="auto">
            <a:xfrm>
              <a:off x="115802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
              <a:extLst>
                <a:ext uri="{FF2B5EF4-FFF2-40B4-BE49-F238E27FC236}">
                  <a16:creationId xmlns="" xmlns:a16="http://schemas.microsoft.com/office/drawing/2014/main" id="{A657C005-51D0-4CC2-BF85-4435A3BF5BEF}"/>
                </a:ext>
              </a:extLst>
            </p:cNvPr>
            <p:cNvSpPr>
              <a:spLocks noChangeArrowheads="1"/>
            </p:cNvSpPr>
            <p:nvPr userDrawn="1"/>
          </p:nvSpPr>
          <p:spPr bwMode="auto">
            <a:xfrm>
              <a:off x="118726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7">
              <a:extLst>
                <a:ext uri="{FF2B5EF4-FFF2-40B4-BE49-F238E27FC236}">
                  <a16:creationId xmlns="" xmlns:a16="http://schemas.microsoft.com/office/drawing/2014/main" id="{D51355CA-A9D2-4777-A4EC-FC402D7061DC}"/>
                </a:ext>
              </a:extLst>
            </p:cNvPr>
            <p:cNvSpPr>
              <a:spLocks noChangeArrowheads="1"/>
            </p:cNvSpPr>
            <p:nvPr userDrawn="1"/>
          </p:nvSpPr>
          <p:spPr bwMode="auto">
            <a:xfrm>
              <a:off x="12163509" y="5386033"/>
              <a:ext cx="18966" cy="312947"/>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8">
              <a:extLst>
                <a:ext uri="{FF2B5EF4-FFF2-40B4-BE49-F238E27FC236}">
                  <a16:creationId xmlns="" xmlns:a16="http://schemas.microsoft.com/office/drawing/2014/main" id="{22E64EC3-FDAC-43FD-BC04-C1C1D77901D4}"/>
                </a:ext>
              </a:extLst>
            </p:cNvPr>
            <p:cNvSpPr>
              <a:spLocks noChangeArrowheads="1"/>
            </p:cNvSpPr>
            <p:nvPr userDrawn="1"/>
          </p:nvSpPr>
          <p:spPr bwMode="auto">
            <a:xfrm>
              <a:off x="12163509" y="6318551"/>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9">
              <a:extLst>
                <a:ext uri="{FF2B5EF4-FFF2-40B4-BE49-F238E27FC236}">
                  <a16:creationId xmlns="" xmlns:a16="http://schemas.microsoft.com/office/drawing/2014/main" id="{E7F47F22-1C5B-42C9-8B13-F07A91C31500}"/>
                </a:ext>
              </a:extLst>
            </p:cNvPr>
            <p:cNvSpPr>
              <a:spLocks noChangeArrowheads="1"/>
            </p:cNvSpPr>
            <p:nvPr userDrawn="1"/>
          </p:nvSpPr>
          <p:spPr bwMode="auto">
            <a:xfrm>
              <a:off x="11572387" y="5062023"/>
              <a:ext cx="300302" cy="18966"/>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10">
              <a:extLst>
                <a:ext uri="{FF2B5EF4-FFF2-40B4-BE49-F238E27FC236}">
                  <a16:creationId xmlns="" xmlns:a16="http://schemas.microsoft.com/office/drawing/2014/main" id="{C0BF13A4-EED1-4E1B-90C6-4E383B00F010}"/>
                </a:ext>
              </a:extLst>
            </p:cNvPr>
            <p:cNvSpPr>
              <a:spLocks noChangeArrowheads="1"/>
            </p:cNvSpPr>
            <p:nvPr userDrawn="1"/>
          </p:nvSpPr>
          <p:spPr bwMode="auto">
            <a:xfrm>
              <a:off x="11488619" y="4967191"/>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11">
              <a:extLst>
                <a:ext uri="{FF2B5EF4-FFF2-40B4-BE49-F238E27FC236}">
                  <a16:creationId xmlns="" xmlns:a16="http://schemas.microsoft.com/office/drawing/2014/main" id="{89945DDE-86EC-48D2-91D0-E316C90F045E}"/>
                </a:ext>
              </a:extLst>
            </p:cNvPr>
            <p:cNvSpPr>
              <a:spLocks noChangeArrowheads="1"/>
            </p:cNvSpPr>
            <p:nvPr userDrawn="1"/>
          </p:nvSpPr>
          <p:spPr bwMode="auto">
            <a:xfrm>
              <a:off x="11776277" y="4967191"/>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 xmlns:a16="http://schemas.microsoft.com/office/drawing/2014/main" id="{FAD3BD2C-F286-4F78-A8F1-31EA06217685}"/>
                </a:ext>
              </a:extLst>
            </p:cNvPr>
            <p:cNvSpPr>
              <a:spLocks/>
            </p:cNvSpPr>
            <p:nvPr userDrawn="1"/>
          </p:nvSpPr>
          <p:spPr bwMode="auto">
            <a:xfrm>
              <a:off x="12067096" y="4967191"/>
              <a:ext cx="104316" cy="216534"/>
            </a:xfrm>
            <a:custGeom>
              <a:avLst/>
              <a:gdLst>
                <a:gd name="T0" fmla="*/ 66 w 66"/>
                <a:gd name="T1" fmla="*/ 0 h 133"/>
                <a:gd name="T2" fmla="*/ 66 w 66"/>
                <a:gd name="T3" fmla="*/ 0 h 133"/>
                <a:gd name="T4" fmla="*/ 66 w 66"/>
                <a:gd name="T5" fmla="*/ 133 h 133"/>
                <a:gd name="T6" fmla="*/ 66 w 66"/>
                <a:gd name="T7" fmla="*/ 133 h 133"/>
                <a:gd name="T8" fmla="*/ 0 w 66"/>
                <a:gd name="T9" fmla="*/ 66 h 133"/>
                <a:gd name="T10" fmla="*/ 66 w 66"/>
                <a:gd name="T11" fmla="*/ 0 h 133"/>
              </a:gdLst>
              <a:ahLst/>
              <a:cxnLst>
                <a:cxn ang="0">
                  <a:pos x="T0" y="T1"/>
                </a:cxn>
                <a:cxn ang="0">
                  <a:pos x="T2" y="T3"/>
                </a:cxn>
                <a:cxn ang="0">
                  <a:pos x="T4" y="T5"/>
                </a:cxn>
                <a:cxn ang="0">
                  <a:pos x="T6" y="T7"/>
                </a:cxn>
                <a:cxn ang="0">
                  <a:pos x="T8" y="T9"/>
                </a:cxn>
                <a:cxn ang="0">
                  <a:pos x="T10" y="T11"/>
                </a:cxn>
              </a:cxnLst>
              <a:rect l="0" t="0" r="r" b="b"/>
              <a:pathLst>
                <a:path w="66" h="133">
                  <a:moveTo>
                    <a:pt x="66" y="0"/>
                  </a:moveTo>
                  <a:cubicBezTo>
                    <a:pt x="66" y="0"/>
                    <a:pt x="66" y="0"/>
                    <a:pt x="66" y="0"/>
                  </a:cubicBezTo>
                  <a:cubicBezTo>
                    <a:pt x="66" y="133"/>
                    <a:pt x="66" y="133"/>
                    <a:pt x="66" y="133"/>
                  </a:cubicBezTo>
                  <a:cubicBezTo>
                    <a:pt x="66" y="133"/>
                    <a:pt x="66" y="133"/>
                    <a:pt x="66" y="133"/>
                  </a:cubicBezTo>
                  <a:cubicBezTo>
                    <a:pt x="30" y="133"/>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13">
              <a:extLst>
                <a:ext uri="{FF2B5EF4-FFF2-40B4-BE49-F238E27FC236}">
                  <a16:creationId xmlns="" xmlns:a16="http://schemas.microsoft.com/office/drawing/2014/main" id="{91D4F560-024A-4FD2-A802-02C200B88660}"/>
                </a:ext>
              </a:extLst>
            </p:cNvPr>
            <p:cNvSpPr>
              <a:spLocks noChangeArrowheads="1"/>
            </p:cNvSpPr>
            <p:nvPr userDrawn="1"/>
          </p:nvSpPr>
          <p:spPr bwMode="auto">
            <a:xfrm>
              <a:off x="11488619" y="5276976"/>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14">
              <a:extLst>
                <a:ext uri="{FF2B5EF4-FFF2-40B4-BE49-F238E27FC236}">
                  <a16:creationId xmlns="" xmlns:a16="http://schemas.microsoft.com/office/drawing/2014/main" id="{66258AC5-BF45-4DFB-862A-7099365525A9}"/>
                </a:ext>
              </a:extLst>
            </p:cNvPr>
            <p:cNvSpPr>
              <a:spLocks noChangeArrowheads="1"/>
            </p:cNvSpPr>
            <p:nvPr userDrawn="1"/>
          </p:nvSpPr>
          <p:spPr bwMode="auto">
            <a:xfrm>
              <a:off x="11776277" y="5276976"/>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5">
              <a:extLst>
                <a:ext uri="{FF2B5EF4-FFF2-40B4-BE49-F238E27FC236}">
                  <a16:creationId xmlns="" xmlns:a16="http://schemas.microsoft.com/office/drawing/2014/main" id="{DDC60AE3-B84A-4B68-82EF-A19029F54B36}"/>
                </a:ext>
              </a:extLst>
            </p:cNvPr>
            <p:cNvSpPr>
              <a:spLocks/>
            </p:cNvSpPr>
            <p:nvPr userDrawn="1"/>
          </p:nvSpPr>
          <p:spPr bwMode="auto">
            <a:xfrm>
              <a:off x="12067096" y="5276976"/>
              <a:ext cx="115380" cy="216534"/>
            </a:xfrm>
            <a:custGeom>
              <a:avLst/>
              <a:gdLst>
                <a:gd name="T0" fmla="*/ 66 w 73"/>
                <a:gd name="T1" fmla="*/ 0 h 133"/>
                <a:gd name="T2" fmla="*/ 66 w 73"/>
                <a:gd name="T3" fmla="*/ 0 h 133"/>
                <a:gd name="T4" fmla="*/ 70 w 73"/>
                <a:gd name="T5" fmla="*/ 67 h 133"/>
                <a:gd name="T6" fmla="*/ 73 w 73"/>
                <a:gd name="T7" fmla="*/ 132 h 133"/>
                <a:gd name="T8" fmla="*/ 66 w 73"/>
                <a:gd name="T9" fmla="*/ 133 h 133"/>
                <a:gd name="T10" fmla="*/ 66 w 73"/>
                <a:gd name="T11" fmla="*/ 133 h 133"/>
                <a:gd name="T12" fmla="*/ 61 w 73"/>
                <a:gd name="T13" fmla="*/ 133 h 133"/>
                <a:gd name="T14" fmla="*/ 0 w 73"/>
                <a:gd name="T15" fmla="*/ 67 h 133"/>
                <a:gd name="T16" fmla="*/ 66 w 73"/>
                <a:gd name="T1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3">
                  <a:moveTo>
                    <a:pt x="66" y="0"/>
                  </a:moveTo>
                  <a:cubicBezTo>
                    <a:pt x="66" y="0"/>
                    <a:pt x="66" y="0"/>
                    <a:pt x="66" y="0"/>
                  </a:cubicBezTo>
                  <a:cubicBezTo>
                    <a:pt x="70" y="67"/>
                    <a:pt x="70" y="67"/>
                    <a:pt x="70" y="67"/>
                  </a:cubicBezTo>
                  <a:cubicBezTo>
                    <a:pt x="73" y="132"/>
                    <a:pt x="73" y="132"/>
                    <a:pt x="73" y="132"/>
                  </a:cubicBezTo>
                  <a:cubicBezTo>
                    <a:pt x="71" y="133"/>
                    <a:pt x="69" y="133"/>
                    <a:pt x="66" y="133"/>
                  </a:cubicBezTo>
                  <a:cubicBezTo>
                    <a:pt x="66" y="133"/>
                    <a:pt x="66" y="133"/>
                    <a:pt x="66" y="133"/>
                  </a:cubicBezTo>
                  <a:cubicBezTo>
                    <a:pt x="64" y="133"/>
                    <a:pt x="63" y="133"/>
                    <a:pt x="61" y="133"/>
                  </a:cubicBezTo>
                  <a:cubicBezTo>
                    <a:pt x="27" y="130"/>
                    <a:pt x="0" y="101"/>
                    <a:pt x="0" y="67"/>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16">
              <a:extLst>
                <a:ext uri="{FF2B5EF4-FFF2-40B4-BE49-F238E27FC236}">
                  <a16:creationId xmlns="" xmlns:a16="http://schemas.microsoft.com/office/drawing/2014/main" id="{233D7038-3043-407B-A58B-B06DD85B5580}"/>
                </a:ext>
              </a:extLst>
            </p:cNvPr>
            <p:cNvSpPr>
              <a:spLocks noChangeArrowheads="1"/>
            </p:cNvSpPr>
            <p:nvPr userDrawn="1"/>
          </p:nvSpPr>
          <p:spPr bwMode="auto">
            <a:xfrm>
              <a:off x="11488619" y="5588342"/>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17">
              <a:extLst>
                <a:ext uri="{FF2B5EF4-FFF2-40B4-BE49-F238E27FC236}">
                  <a16:creationId xmlns="" xmlns:a16="http://schemas.microsoft.com/office/drawing/2014/main" id="{89A847AE-75DB-40A8-AAD9-912458A483A7}"/>
                </a:ext>
              </a:extLst>
            </p:cNvPr>
            <p:cNvSpPr>
              <a:spLocks noChangeArrowheads="1"/>
            </p:cNvSpPr>
            <p:nvPr userDrawn="1"/>
          </p:nvSpPr>
          <p:spPr bwMode="auto">
            <a:xfrm>
              <a:off x="11776277" y="5588342"/>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8">
              <a:extLst>
                <a:ext uri="{FF2B5EF4-FFF2-40B4-BE49-F238E27FC236}">
                  <a16:creationId xmlns="" xmlns:a16="http://schemas.microsoft.com/office/drawing/2014/main" id="{1E2F7E56-F2A2-4990-B7C6-D959176BD13C}"/>
                </a:ext>
              </a:extLst>
            </p:cNvPr>
            <p:cNvSpPr>
              <a:spLocks/>
            </p:cNvSpPr>
            <p:nvPr userDrawn="1"/>
          </p:nvSpPr>
          <p:spPr bwMode="auto">
            <a:xfrm>
              <a:off x="12067096" y="5588342"/>
              <a:ext cx="115380" cy="216534"/>
            </a:xfrm>
            <a:custGeom>
              <a:avLst/>
              <a:gdLst>
                <a:gd name="T0" fmla="*/ 66 w 73"/>
                <a:gd name="T1" fmla="*/ 0 h 132"/>
                <a:gd name="T2" fmla="*/ 66 w 73"/>
                <a:gd name="T3" fmla="*/ 0 h 132"/>
                <a:gd name="T4" fmla="*/ 73 w 73"/>
                <a:gd name="T5" fmla="*/ 0 h 132"/>
                <a:gd name="T6" fmla="*/ 70 w 73"/>
                <a:gd name="T7" fmla="*/ 67 h 132"/>
                <a:gd name="T8" fmla="*/ 66 w 73"/>
                <a:gd name="T9" fmla="*/ 132 h 132"/>
                <a:gd name="T10" fmla="*/ 66 w 73"/>
                <a:gd name="T11" fmla="*/ 132 h 132"/>
                <a:gd name="T12" fmla="*/ 0 w 73"/>
                <a:gd name="T13" fmla="*/ 66 h 132"/>
                <a:gd name="T14" fmla="*/ 61 w 73"/>
                <a:gd name="T15" fmla="*/ 0 h 132"/>
                <a:gd name="T16" fmla="*/ 66 w 73"/>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2">
                  <a:moveTo>
                    <a:pt x="66" y="0"/>
                  </a:moveTo>
                  <a:cubicBezTo>
                    <a:pt x="66" y="0"/>
                    <a:pt x="66" y="0"/>
                    <a:pt x="66" y="0"/>
                  </a:cubicBezTo>
                  <a:cubicBezTo>
                    <a:pt x="69" y="0"/>
                    <a:pt x="71" y="0"/>
                    <a:pt x="73" y="0"/>
                  </a:cubicBezTo>
                  <a:cubicBezTo>
                    <a:pt x="70" y="67"/>
                    <a:pt x="70" y="67"/>
                    <a:pt x="70" y="67"/>
                  </a:cubicBezTo>
                  <a:cubicBezTo>
                    <a:pt x="66" y="132"/>
                    <a:pt x="66" y="132"/>
                    <a:pt x="66" y="132"/>
                  </a:cubicBezTo>
                  <a:cubicBezTo>
                    <a:pt x="66" y="132"/>
                    <a:pt x="66" y="132"/>
                    <a:pt x="66" y="132"/>
                  </a:cubicBezTo>
                  <a:cubicBezTo>
                    <a:pt x="30" y="132"/>
                    <a:pt x="0" y="102"/>
                    <a:pt x="0" y="66"/>
                  </a:cubicBezTo>
                  <a:cubicBezTo>
                    <a:pt x="0" y="31"/>
                    <a:pt x="27" y="2"/>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19">
              <a:extLst>
                <a:ext uri="{FF2B5EF4-FFF2-40B4-BE49-F238E27FC236}">
                  <a16:creationId xmlns="" xmlns:a16="http://schemas.microsoft.com/office/drawing/2014/main" id="{4C918DB9-5E40-41A1-A2E6-60F4C22E34C9}"/>
                </a:ext>
              </a:extLst>
            </p:cNvPr>
            <p:cNvSpPr>
              <a:spLocks noChangeArrowheads="1"/>
            </p:cNvSpPr>
            <p:nvPr userDrawn="1"/>
          </p:nvSpPr>
          <p:spPr bwMode="auto">
            <a:xfrm>
              <a:off x="11488619" y="5899709"/>
              <a:ext cx="208631"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20">
              <a:extLst>
                <a:ext uri="{FF2B5EF4-FFF2-40B4-BE49-F238E27FC236}">
                  <a16:creationId xmlns="" xmlns:a16="http://schemas.microsoft.com/office/drawing/2014/main" id="{3FB38548-2BB6-4569-8E6E-8F8CB2425053}"/>
                </a:ext>
              </a:extLst>
            </p:cNvPr>
            <p:cNvSpPr>
              <a:spLocks noChangeArrowheads="1"/>
            </p:cNvSpPr>
            <p:nvPr userDrawn="1"/>
          </p:nvSpPr>
          <p:spPr bwMode="auto">
            <a:xfrm>
              <a:off x="11776277" y="5899709"/>
              <a:ext cx="210212"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1">
              <a:extLst>
                <a:ext uri="{FF2B5EF4-FFF2-40B4-BE49-F238E27FC236}">
                  <a16:creationId xmlns="" xmlns:a16="http://schemas.microsoft.com/office/drawing/2014/main" id="{1F3EA788-1D48-40CD-801F-D8259EAA296C}"/>
                </a:ext>
              </a:extLst>
            </p:cNvPr>
            <p:cNvSpPr>
              <a:spLocks/>
            </p:cNvSpPr>
            <p:nvPr userDrawn="1"/>
          </p:nvSpPr>
          <p:spPr bwMode="auto">
            <a:xfrm>
              <a:off x="12067096" y="5899709"/>
              <a:ext cx="104316" cy="214953"/>
            </a:xfrm>
            <a:custGeom>
              <a:avLst/>
              <a:gdLst>
                <a:gd name="T0" fmla="*/ 66 w 66"/>
                <a:gd name="T1" fmla="*/ 0 h 132"/>
                <a:gd name="T2" fmla="*/ 66 w 66"/>
                <a:gd name="T3" fmla="*/ 0 h 132"/>
                <a:gd name="T4" fmla="*/ 66 w 66"/>
                <a:gd name="T5" fmla="*/ 132 h 132"/>
                <a:gd name="T6" fmla="*/ 66 w 66"/>
                <a:gd name="T7" fmla="*/ 132 h 132"/>
                <a:gd name="T8" fmla="*/ 0 w 66"/>
                <a:gd name="T9" fmla="*/ 66 h 132"/>
                <a:gd name="T10" fmla="*/ 66 w 66"/>
                <a:gd name="T11" fmla="*/ 0 h 132"/>
              </a:gdLst>
              <a:ahLst/>
              <a:cxnLst>
                <a:cxn ang="0">
                  <a:pos x="T0" y="T1"/>
                </a:cxn>
                <a:cxn ang="0">
                  <a:pos x="T2" y="T3"/>
                </a:cxn>
                <a:cxn ang="0">
                  <a:pos x="T4" y="T5"/>
                </a:cxn>
                <a:cxn ang="0">
                  <a:pos x="T6" y="T7"/>
                </a:cxn>
                <a:cxn ang="0">
                  <a:pos x="T8" y="T9"/>
                </a:cxn>
                <a:cxn ang="0">
                  <a:pos x="T10" y="T11"/>
                </a:cxn>
              </a:cxnLst>
              <a:rect l="0" t="0" r="r" b="b"/>
              <a:pathLst>
                <a:path w="66" h="132">
                  <a:moveTo>
                    <a:pt x="66" y="0"/>
                  </a:moveTo>
                  <a:cubicBezTo>
                    <a:pt x="66" y="0"/>
                    <a:pt x="66" y="0"/>
                    <a:pt x="66" y="0"/>
                  </a:cubicBezTo>
                  <a:cubicBezTo>
                    <a:pt x="66" y="132"/>
                    <a:pt x="66" y="132"/>
                    <a:pt x="66" y="132"/>
                  </a:cubicBezTo>
                  <a:cubicBezTo>
                    <a:pt x="66" y="132"/>
                    <a:pt x="66" y="132"/>
                    <a:pt x="66" y="132"/>
                  </a:cubicBezTo>
                  <a:cubicBezTo>
                    <a:pt x="30" y="132"/>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22">
              <a:extLst>
                <a:ext uri="{FF2B5EF4-FFF2-40B4-BE49-F238E27FC236}">
                  <a16:creationId xmlns="" xmlns:a16="http://schemas.microsoft.com/office/drawing/2014/main" id="{5E4274CD-C407-48F4-8676-A09DCB4B16EB}"/>
                </a:ext>
              </a:extLst>
            </p:cNvPr>
            <p:cNvSpPr>
              <a:spLocks noChangeArrowheads="1"/>
            </p:cNvSpPr>
            <p:nvPr userDrawn="1"/>
          </p:nvSpPr>
          <p:spPr bwMode="auto">
            <a:xfrm>
              <a:off x="11776277" y="6209494"/>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3">
              <a:extLst>
                <a:ext uri="{FF2B5EF4-FFF2-40B4-BE49-F238E27FC236}">
                  <a16:creationId xmlns="" xmlns:a16="http://schemas.microsoft.com/office/drawing/2014/main" id="{1B85B27A-55C2-4DB9-A144-7CC5F1693F35}"/>
                </a:ext>
              </a:extLst>
            </p:cNvPr>
            <p:cNvSpPr>
              <a:spLocks/>
            </p:cNvSpPr>
            <p:nvPr userDrawn="1"/>
          </p:nvSpPr>
          <p:spPr bwMode="auto">
            <a:xfrm>
              <a:off x="12067096" y="6209494"/>
              <a:ext cx="115380" cy="216534"/>
            </a:xfrm>
            <a:custGeom>
              <a:avLst/>
              <a:gdLst>
                <a:gd name="T0" fmla="*/ 66 w 73"/>
                <a:gd name="T1" fmla="*/ 0 h 133"/>
                <a:gd name="T2" fmla="*/ 66 w 73"/>
                <a:gd name="T3" fmla="*/ 0 h 133"/>
                <a:gd name="T4" fmla="*/ 66 w 73"/>
                <a:gd name="T5" fmla="*/ 67 h 133"/>
                <a:gd name="T6" fmla="*/ 73 w 73"/>
                <a:gd name="T7" fmla="*/ 67 h 133"/>
                <a:gd name="T8" fmla="*/ 73 w 73"/>
                <a:gd name="T9" fmla="*/ 132 h 133"/>
                <a:gd name="T10" fmla="*/ 66 w 73"/>
                <a:gd name="T11" fmla="*/ 133 h 133"/>
                <a:gd name="T12" fmla="*/ 66 w 73"/>
                <a:gd name="T13" fmla="*/ 133 h 133"/>
                <a:gd name="T14" fmla="*/ 61 w 73"/>
                <a:gd name="T15" fmla="*/ 132 h 133"/>
                <a:gd name="T16" fmla="*/ 0 w 73"/>
                <a:gd name="T17" fmla="*/ 66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6" y="67"/>
                    <a:pt x="66" y="67"/>
                    <a:pt x="66" y="67"/>
                  </a:cubicBezTo>
                  <a:cubicBezTo>
                    <a:pt x="73" y="67"/>
                    <a:pt x="73" y="67"/>
                    <a:pt x="73" y="67"/>
                  </a:cubicBezTo>
                  <a:cubicBezTo>
                    <a:pt x="73" y="132"/>
                    <a:pt x="73" y="132"/>
                    <a:pt x="73" y="132"/>
                  </a:cubicBezTo>
                  <a:cubicBezTo>
                    <a:pt x="71" y="132"/>
                    <a:pt x="69" y="133"/>
                    <a:pt x="66" y="133"/>
                  </a:cubicBezTo>
                  <a:cubicBezTo>
                    <a:pt x="66" y="133"/>
                    <a:pt x="66" y="133"/>
                    <a:pt x="66" y="133"/>
                  </a:cubicBezTo>
                  <a:cubicBezTo>
                    <a:pt x="64" y="133"/>
                    <a:pt x="63" y="132"/>
                    <a:pt x="61" y="132"/>
                  </a:cubicBezTo>
                  <a:cubicBezTo>
                    <a:pt x="27" y="130"/>
                    <a:pt x="0" y="101"/>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4">
              <a:extLst>
                <a:ext uri="{FF2B5EF4-FFF2-40B4-BE49-F238E27FC236}">
                  <a16:creationId xmlns="" xmlns:a16="http://schemas.microsoft.com/office/drawing/2014/main" id="{4F7364CE-88AA-478A-897D-FAF4EE17DA82}"/>
                </a:ext>
              </a:extLst>
            </p:cNvPr>
            <p:cNvSpPr>
              <a:spLocks/>
            </p:cNvSpPr>
            <p:nvPr userDrawn="1"/>
          </p:nvSpPr>
          <p:spPr bwMode="auto">
            <a:xfrm>
              <a:off x="12067096" y="6528763"/>
              <a:ext cx="115380" cy="218114"/>
            </a:xfrm>
            <a:custGeom>
              <a:avLst/>
              <a:gdLst>
                <a:gd name="T0" fmla="*/ 66 w 73"/>
                <a:gd name="T1" fmla="*/ 0 h 133"/>
                <a:gd name="T2" fmla="*/ 66 w 73"/>
                <a:gd name="T3" fmla="*/ 0 h 133"/>
                <a:gd name="T4" fmla="*/ 73 w 73"/>
                <a:gd name="T5" fmla="*/ 1 h 133"/>
                <a:gd name="T6" fmla="*/ 73 w 73"/>
                <a:gd name="T7" fmla="*/ 61 h 133"/>
                <a:gd name="T8" fmla="*/ 66 w 73"/>
                <a:gd name="T9" fmla="*/ 61 h 133"/>
                <a:gd name="T10" fmla="*/ 66 w 73"/>
                <a:gd name="T11" fmla="*/ 133 h 133"/>
                <a:gd name="T12" fmla="*/ 66 w 73"/>
                <a:gd name="T13" fmla="*/ 133 h 133"/>
                <a:gd name="T14" fmla="*/ 0 w 73"/>
                <a:gd name="T15" fmla="*/ 66 h 133"/>
                <a:gd name="T16" fmla="*/ 61 w 73"/>
                <a:gd name="T17" fmla="*/ 0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9" y="0"/>
                    <a:pt x="71" y="0"/>
                    <a:pt x="73" y="1"/>
                  </a:cubicBezTo>
                  <a:cubicBezTo>
                    <a:pt x="73" y="61"/>
                    <a:pt x="73" y="61"/>
                    <a:pt x="73" y="61"/>
                  </a:cubicBezTo>
                  <a:cubicBezTo>
                    <a:pt x="66" y="61"/>
                    <a:pt x="66" y="61"/>
                    <a:pt x="66" y="61"/>
                  </a:cubicBezTo>
                  <a:cubicBezTo>
                    <a:pt x="66" y="133"/>
                    <a:pt x="66" y="133"/>
                    <a:pt x="66" y="133"/>
                  </a:cubicBezTo>
                  <a:cubicBezTo>
                    <a:pt x="66" y="133"/>
                    <a:pt x="66" y="133"/>
                    <a:pt x="66" y="133"/>
                  </a:cubicBezTo>
                  <a:cubicBezTo>
                    <a:pt x="30" y="133"/>
                    <a:pt x="0" y="103"/>
                    <a:pt x="0" y="66"/>
                  </a:cubicBezTo>
                  <a:cubicBezTo>
                    <a:pt x="0" y="32"/>
                    <a:pt x="27" y="3"/>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Freeform 29">
            <a:extLst>
              <a:ext uri="{FF2B5EF4-FFF2-40B4-BE49-F238E27FC236}">
                <a16:creationId xmlns="" xmlns:a16="http://schemas.microsoft.com/office/drawing/2014/main" id="{3B7ABD88-0699-4AAF-BA29-C32253463406}"/>
              </a:ext>
            </a:extLst>
          </p:cNvPr>
          <p:cNvSpPr>
            <a:spLocks/>
          </p:cNvSpPr>
          <p:nvPr userDrawn="1"/>
        </p:nvSpPr>
        <p:spPr bwMode="auto">
          <a:xfrm>
            <a:off x="6227007" y="6086212"/>
            <a:ext cx="4240585" cy="2193787"/>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0">
            <a:extLst>
              <a:ext uri="{FF2B5EF4-FFF2-40B4-BE49-F238E27FC236}">
                <a16:creationId xmlns="" xmlns:a16="http://schemas.microsoft.com/office/drawing/2014/main" id="{01CDF763-E059-4B1A-A482-02E3AF543257}"/>
              </a:ext>
            </a:extLst>
          </p:cNvPr>
          <p:cNvSpPr>
            <a:spLocks/>
          </p:cNvSpPr>
          <p:nvPr userDrawn="1"/>
        </p:nvSpPr>
        <p:spPr bwMode="auto">
          <a:xfrm>
            <a:off x="6369255" y="6233202"/>
            <a:ext cx="3956088" cy="2046797"/>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5"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1">
            <a:extLst>
              <a:ext uri="{FF2B5EF4-FFF2-40B4-BE49-F238E27FC236}">
                <a16:creationId xmlns="" xmlns:a16="http://schemas.microsoft.com/office/drawing/2014/main" id="{1C86E8D7-4C5B-4975-A5A7-9B5D192FB3ED}"/>
              </a:ext>
            </a:extLst>
          </p:cNvPr>
          <p:cNvSpPr>
            <a:spLocks/>
          </p:cNvSpPr>
          <p:nvPr userDrawn="1"/>
        </p:nvSpPr>
        <p:spPr bwMode="auto">
          <a:xfrm>
            <a:off x="6511504" y="6380192"/>
            <a:ext cx="3671591" cy="1899807"/>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4"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2">
            <a:extLst>
              <a:ext uri="{FF2B5EF4-FFF2-40B4-BE49-F238E27FC236}">
                <a16:creationId xmlns="" xmlns:a16="http://schemas.microsoft.com/office/drawing/2014/main" id="{60146E34-42F7-4654-BF89-5CDD0CB7CFD3}"/>
              </a:ext>
            </a:extLst>
          </p:cNvPr>
          <p:cNvSpPr>
            <a:spLocks/>
          </p:cNvSpPr>
          <p:nvPr userDrawn="1"/>
        </p:nvSpPr>
        <p:spPr bwMode="auto">
          <a:xfrm>
            <a:off x="6655333" y="6527182"/>
            <a:ext cx="3385513" cy="1752817"/>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33">
            <a:extLst>
              <a:ext uri="{FF2B5EF4-FFF2-40B4-BE49-F238E27FC236}">
                <a16:creationId xmlns="" xmlns:a16="http://schemas.microsoft.com/office/drawing/2014/main" id="{F282211D-E878-4EAE-BE3D-9B36F3365ACE}"/>
              </a:ext>
            </a:extLst>
          </p:cNvPr>
          <p:cNvSpPr>
            <a:spLocks/>
          </p:cNvSpPr>
          <p:nvPr userDrawn="1"/>
        </p:nvSpPr>
        <p:spPr bwMode="auto">
          <a:xfrm>
            <a:off x="6797582" y="6675752"/>
            <a:ext cx="3102597" cy="1604247"/>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6">
            <a:extLst>
              <a:ext uri="{FF2B5EF4-FFF2-40B4-BE49-F238E27FC236}">
                <a16:creationId xmlns="" xmlns:a16="http://schemas.microsoft.com/office/drawing/2014/main" id="{2C99EB2B-4936-4205-8EF6-E43E3B51A8CC}"/>
              </a:ext>
            </a:extLst>
          </p:cNvPr>
          <p:cNvSpPr>
            <a:spLocks/>
          </p:cNvSpPr>
          <p:nvPr userDrawn="1"/>
        </p:nvSpPr>
        <p:spPr bwMode="auto">
          <a:xfrm>
            <a:off x="4399419" y="6185948"/>
            <a:ext cx="1290131" cy="67205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5">
            <a:extLst>
              <a:ext uri="{FF2B5EF4-FFF2-40B4-BE49-F238E27FC236}">
                <a16:creationId xmlns="" xmlns:a16="http://schemas.microsoft.com/office/drawing/2014/main" id="{BBE10F26-CF72-4032-ABEB-AE3716B2AE52}"/>
              </a:ext>
            </a:extLst>
          </p:cNvPr>
          <p:cNvSpPr>
            <a:spLocks/>
          </p:cNvSpPr>
          <p:nvPr userDrawn="1"/>
        </p:nvSpPr>
        <p:spPr bwMode="auto">
          <a:xfrm>
            <a:off x="1588" y="3175"/>
            <a:ext cx="719138" cy="742950"/>
          </a:xfrm>
          <a:custGeom>
            <a:avLst/>
            <a:gdLst>
              <a:gd name="T0" fmla="*/ 0 w 453"/>
              <a:gd name="T1" fmla="*/ 0 h 453"/>
              <a:gd name="T2" fmla="*/ 453 w 453"/>
              <a:gd name="T3" fmla="*/ 0 h 453"/>
              <a:gd name="T4" fmla="*/ 453 w 453"/>
              <a:gd name="T5" fmla="*/ 42 h 453"/>
              <a:gd name="T6" fmla="*/ 42 w 453"/>
              <a:gd name="T7" fmla="*/ 453 h 453"/>
              <a:gd name="T8" fmla="*/ 0 w 453"/>
              <a:gd name="T9" fmla="*/ 453 h 453"/>
              <a:gd name="T10" fmla="*/ 0 w 453"/>
              <a:gd name="T11" fmla="*/ 0 h 453"/>
            </a:gdLst>
            <a:ahLst/>
            <a:cxnLst>
              <a:cxn ang="0">
                <a:pos x="T0" y="T1"/>
              </a:cxn>
              <a:cxn ang="0">
                <a:pos x="T2" y="T3"/>
              </a:cxn>
              <a:cxn ang="0">
                <a:pos x="T4" y="T5"/>
              </a:cxn>
              <a:cxn ang="0">
                <a:pos x="T6" y="T7"/>
              </a:cxn>
              <a:cxn ang="0">
                <a:pos x="T8" y="T9"/>
              </a:cxn>
              <a:cxn ang="0">
                <a:pos x="T10" y="T11"/>
              </a:cxn>
            </a:cxnLst>
            <a:rect l="0" t="0" r="r" b="b"/>
            <a:pathLst>
              <a:path w="453" h="453">
                <a:moveTo>
                  <a:pt x="0" y="0"/>
                </a:moveTo>
                <a:cubicBezTo>
                  <a:pt x="453" y="0"/>
                  <a:pt x="453" y="0"/>
                  <a:pt x="453" y="0"/>
                </a:cubicBezTo>
                <a:cubicBezTo>
                  <a:pt x="453" y="42"/>
                  <a:pt x="453" y="42"/>
                  <a:pt x="453" y="42"/>
                </a:cubicBezTo>
                <a:cubicBezTo>
                  <a:pt x="453" y="268"/>
                  <a:pt x="269" y="453"/>
                  <a:pt x="42" y="453"/>
                </a:cubicBezTo>
                <a:cubicBezTo>
                  <a:pt x="0" y="453"/>
                  <a:pt x="0" y="453"/>
                  <a:pt x="0" y="453"/>
                </a:cubicBez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6">
            <a:extLst>
              <a:ext uri="{FF2B5EF4-FFF2-40B4-BE49-F238E27FC236}">
                <a16:creationId xmlns="" xmlns:a16="http://schemas.microsoft.com/office/drawing/2014/main" id="{53D43AD8-1412-4761-AB08-48E3F9CA87F3}"/>
              </a:ext>
            </a:extLst>
          </p:cNvPr>
          <p:cNvSpPr>
            <a:spLocks/>
          </p:cNvSpPr>
          <p:nvPr userDrawn="1"/>
        </p:nvSpPr>
        <p:spPr bwMode="auto">
          <a:xfrm rot="10800000">
            <a:off x="5160808" y="0"/>
            <a:ext cx="1867208" cy="972659"/>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81B5A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2" name="Group 12">
            <a:extLst>
              <a:ext uri="{FF2B5EF4-FFF2-40B4-BE49-F238E27FC236}">
                <a16:creationId xmlns="" xmlns:a16="http://schemas.microsoft.com/office/drawing/2014/main" id="{783D4785-D402-4B74-882E-B89B208889CF}"/>
              </a:ext>
            </a:extLst>
          </p:cNvPr>
          <p:cNvGrpSpPr>
            <a:grpSpLocks noChangeAspect="1"/>
          </p:cNvGrpSpPr>
          <p:nvPr userDrawn="1"/>
        </p:nvGrpSpPr>
        <p:grpSpPr bwMode="auto">
          <a:xfrm>
            <a:off x="5584423" y="-1613949"/>
            <a:ext cx="3738337" cy="3639050"/>
            <a:chOff x="3482" y="-1110"/>
            <a:chExt cx="2485" cy="2419"/>
          </a:xfrm>
        </p:grpSpPr>
        <p:sp>
          <p:nvSpPr>
            <p:cNvPr id="63" name="AutoShape 11">
              <a:extLst>
                <a:ext uri="{FF2B5EF4-FFF2-40B4-BE49-F238E27FC236}">
                  <a16:creationId xmlns="" xmlns:a16="http://schemas.microsoft.com/office/drawing/2014/main" id="{2CD1DB53-227B-4908-A0B4-CBD7BA69C82F}"/>
                </a:ext>
              </a:extLst>
            </p:cNvPr>
            <p:cNvSpPr>
              <a:spLocks noChangeAspect="1" noChangeArrowheads="1" noTextEdit="1"/>
            </p:cNvSpPr>
            <p:nvPr userDrawn="1"/>
          </p:nvSpPr>
          <p:spPr bwMode="auto">
            <a:xfrm>
              <a:off x="3482" y="-1110"/>
              <a:ext cx="2485" cy="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3">
              <a:extLst>
                <a:ext uri="{FF2B5EF4-FFF2-40B4-BE49-F238E27FC236}">
                  <a16:creationId xmlns="" xmlns:a16="http://schemas.microsoft.com/office/drawing/2014/main" id="{BB09F7B0-B709-408A-8550-52CBD5F47B4A}"/>
                </a:ext>
              </a:extLst>
            </p:cNvPr>
            <p:cNvSpPr>
              <a:spLocks/>
            </p:cNvSpPr>
            <p:nvPr userDrawn="1"/>
          </p:nvSpPr>
          <p:spPr bwMode="auto">
            <a:xfrm>
              <a:off x="4187" y="-802"/>
              <a:ext cx="1779" cy="1840"/>
            </a:xfrm>
            <a:custGeom>
              <a:avLst/>
              <a:gdLst>
                <a:gd name="T0" fmla="*/ 1765 w 1779"/>
                <a:gd name="T1" fmla="*/ 0 h 1840"/>
                <a:gd name="T2" fmla="*/ 1779 w 1779"/>
                <a:gd name="T3" fmla="*/ 15 h 1840"/>
                <a:gd name="T4" fmla="*/ 14 w 1779"/>
                <a:gd name="T5" fmla="*/ 1840 h 1840"/>
                <a:gd name="T6" fmla="*/ 0 w 1779"/>
                <a:gd name="T7" fmla="*/ 1824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5"/>
                  </a:lnTo>
                  <a:lnTo>
                    <a:pt x="14" y="1840"/>
                  </a:lnTo>
                  <a:lnTo>
                    <a:pt x="0" y="1824"/>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 xmlns:a16="http://schemas.microsoft.com/office/drawing/2014/main" id="{58D0D33E-3064-4183-A10C-FB3B7F96D20D}"/>
                </a:ext>
              </a:extLst>
            </p:cNvPr>
            <p:cNvSpPr>
              <a:spLocks/>
            </p:cNvSpPr>
            <p:nvPr userDrawn="1"/>
          </p:nvSpPr>
          <p:spPr bwMode="auto">
            <a:xfrm>
              <a:off x="4112" y="-879"/>
              <a:ext cx="1780" cy="1840"/>
            </a:xfrm>
            <a:custGeom>
              <a:avLst/>
              <a:gdLst>
                <a:gd name="T0" fmla="*/ 1765 w 1780"/>
                <a:gd name="T1" fmla="*/ 0 h 1840"/>
                <a:gd name="T2" fmla="*/ 1780 w 1780"/>
                <a:gd name="T3" fmla="*/ 16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6"/>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5">
              <a:extLst>
                <a:ext uri="{FF2B5EF4-FFF2-40B4-BE49-F238E27FC236}">
                  <a16:creationId xmlns="" xmlns:a16="http://schemas.microsoft.com/office/drawing/2014/main" id="{5C2E618B-334E-478F-AC10-93395E915E87}"/>
                </a:ext>
              </a:extLst>
            </p:cNvPr>
            <p:cNvSpPr>
              <a:spLocks/>
            </p:cNvSpPr>
            <p:nvPr userDrawn="1"/>
          </p:nvSpPr>
          <p:spPr bwMode="auto">
            <a:xfrm>
              <a:off x="4038" y="-956"/>
              <a:ext cx="1780" cy="1840"/>
            </a:xfrm>
            <a:custGeom>
              <a:avLst/>
              <a:gdLst>
                <a:gd name="T0" fmla="*/ 1765 w 1780"/>
                <a:gd name="T1" fmla="*/ 0 h 1840"/>
                <a:gd name="T2" fmla="*/ 1780 w 1780"/>
                <a:gd name="T3" fmla="*/ 15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5"/>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6">
              <a:extLst>
                <a:ext uri="{FF2B5EF4-FFF2-40B4-BE49-F238E27FC236}">
                  <a16:creationId xmlns="" xmlns:a16="http://schemas.microsoft.com/office/drawing/2014/main" id="{F22DE3B0-44F1-4F33-9CE0-723624A9FD54}"/>
                </a:ext>
              </a:extLst>
            </p:cNvPr>
            <p:cNvSpPr>
              <a:spLocks/>
            </p:cNvSpPr>
            <p:nvPr userDrawn="1"/>
          </p:nvSpPr>
          <p:spPr bwMode="auto">
            <a:xfrm>
              <a:off x="3963" y="-1033"/>
              <a:ext cx="1781" cy="1840"/>
            </a:xfrm>
            <a:custGeom>
              <a:avLst/>
              <a:gdLst>
                <a:gd name="T0" fmla="*/ 1766 w 1781"/>
                <a:gd name="T1" fmla="*/ 0 h 1840"/>
                <a:gd name="T2" fmla="*/ 1781 w 1781"/>
                <a:gd name="T3" fmla="*/ 15 h 1840"/>
                <a:gd name="T4" fmla="*/ 14 w 1781"/>
                <a:gd name="T5" fmla="*/ 1840 h 1840"/>
                <a:gd name="T6" fmla="*/ 0 w 1781"/>
                <a:gd name="T7" fmla="*/ 1826 h 1840"/>
                <a:gd name="T8" fmla="*/ 1766 w 1781"/>
                <a:gd name="T9" fmla="*/ 0 h 1840"/>
              </a:gdLst>
              <a:ahLst/>
              <a:cxnLst>
                <a:cxn ang="0">
                  <a:pos x="T0" y="T1"/>
                </a:cxn>
                <a:cxn ang="0">
                  <a:pos x="T2" y="T3"/>
                </a:cxn>
                <a:cxn ang="0">
                  <a:pos x="T4" y="T5"/>
                </a:cxn>
                <a:cxn ang="0">
                  <a:pos x="T6" y="T7"/>
                </a:cxn>
                <a:cxn ang="0">
                  <a:pos x="T8" y="T9"/>
                </a:cxn>
              </a:cxnLst>
              <a:rect l="0" t="0" r="r" b="b"/>
              <a:pathLst>
                <a:path w="1781" h="1840">
                  <a:moveTo>
                    <a:pt x="1766" y="0"/>
                  </a:moveTo>
                  <a:lnTo>
                    <a:pt x="1781" y="15"/>
                  </a:lnTo>
                  <a:lnTo>
                    <a:pt x="14" y="1840"/>
                  </a:lnTo>
                  <a:lnTo>
                    <a:pt x="0" y="1826"/>
                  </a:lnTo>
                  <a:lnTo>
                    <a:pt x="1766"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7">
              <a:extLst>
                <a:ext uri="{FF2B5EF4-FFF2-40B4-BE49-F238E27FC236}">
                  <a16:creationId xmlns="" xmlns:a16="http://schemas.microsoft.com/office/drawing/2014/main" id="{D84BD6B2-EAD7-40E2-93A9-9747837FC56D}"/>
                </a:ext>
              </a:extLst>
            </p:cNvPr>
            <p:cNvSpPr>
              <a:spLocks/>
            </p:cNvSpPr>
            <p:nvPr userDrawn="1"/>
          </p:nvSpPr>
          <p:spPr bwMode="auto">
            <a:xfrm>
              <a:off x="3889" y="-1110"/>
              <a:ext cx="1779" cy="1840"/>
            </a:xfrm>
            <a:custGeom>
              <a:avLst/>
              <a:gdLst>
                <a:gd name="T0" fmla="*/ 1765 w 1779"/>
                <a:gd name="T1" fmla="*/ 0 h 1840"/>
                <a:gd name="T2" fmla="*/ 1779 w 1779"/>
                <a:gd name="T3" fmla="*/ 16 h 1840"/>
                <a:gd name="T4" fmla="*/ 14 w 1779"/>
                <a:gd name="T5" fmla="*/ 1840 h 1840"/>
                <a:gd name="T6" fmla="*/ 0 w 1779"/>
                <a:gd name="T7" fmla="*/ 1825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6"/>
                  </a:lnTo>
                  <a:lnTo>
                    <a:pt x="14"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 name="Text Placeholder 6"/>
          <p:cNvSpPr>
            <a:spLocks noGrp="1"/>
          </p:cNvSpPr>
          <p:nvPr>
            <p:ph type="body" sz="quarter" idx="10" hasCustomPrompt="1"/>
          </p:nvPr>
        </p:nvSpPr>
        <p:spPr>
          <a:xfrm>
            <a:off x="37062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hasCustomPrompt="1"/>
          </p:nvPr>
        </p:nvSpPr>
        <p:spPr>
          <a:xfrm>
            <a:off x="415227" y="2731259"/>
            <a:ext cx="11185080" cy="668692"/>
          </a:xfrm>
        </p:spPr>
        <p:txBody>
          <a:bodyPr/>
          <a:lstStyle>
            <a:lvl1pPr>
              <a:lnSpc>
                <a:spcPct val="90000"/>
              </a:lnSpc>
              <a:defRPr sz="4400">
                <a:solidFill>
                  <a:schemeClr val="bg2"/>
                </a:solidFill>
              </a:defRPr>
            </a:lvl1pPr>
          </a:lstStyle>
          <a:p>
            <a:r>
              <a:rPr lang="en-US" dirty="0"/>
              <a:t>Click to edit master title style</a:t>
            </a:r>
          </a:p>
        </p:txBody>
      </p:sp>
      <p:grpSp>
        <p:nvGrpSpPr>
          <p:cNvPr id="20" name="Graphic 42">
            <a:extLst>
              <a:ext uri="{FF2B5EF4-FFF2-40B4-BE49-F238E27FC236}">
                <a16:creationId xmlns="" xmlns:a16="http://schemas.microsoft.com/office/drawing/2014/main" id="{7E9B30A0-BAB2-0D4E-A8FD-77BA0C2E93A1}"/>
              </a:ext>
            </a:extLst>
          </p:cNvPr>
          <p:cNvGrpSpPr/>
          <p:nvPr userDrawn="1"/>
        </p:nvGrpSpPr>
        <p:grpSpPr>
          <a:xfrm>
            <a:off x="370118" y="895350"/>
            <a:ext cx="1885270" cy="555625"/>
            <a:chOff x="803237" y="2081175"/>
            <a:chExt cx="11182350" cy="3295650"/>
          </a:xfrm>
        </p:grpSpPr>
        <p:sp>
          <p:nvSpPr>
            <p:cNvPr id="21" name="Freeform: Shape 44">
              <a:extLst>
                <a:ext uri="{FF2B5EF4-FFF2-40B4-BE49-F238E27FC236}">
                  <a16:creationId xmlns="" xmlns:a16="http://schemas.microsoft.com/office/drawing/2014/main" id="{810C69FE-63B9-DA43-9C86-27D269F247B1}"/>
                </a:ext>
              </a:extLst>
            </p:cNvPr>
            <p:cNvSpPr/>
            <p:nvPr/>
          </p:nvSpPr>
          <p:spPr>
            <a:xfrm>
              <a:off x="3507766" y="3453249"/>
              <a:ext cx="581025" cy="942975"/>
            </a:xfrm>
            <a:custGeom>
              <a:avLst/>
              <a:gdLst>
                <a:gd name="connsiteX0" fmla="*/ 502348 w 581025"/>
                <a:gd name="connsiteY0" fmla="*/ 7146 h 942975"/>
                <a:gd name="connsiteX1" fmla="*/ 243459 w 581025"/>
                <a:gd name="connsiteY1" fmla="*/ 100110 h 942975"/>
                <a:gd name="connsiteX2" fmla="*/ 243459 w 581025"/>
                <a:gd name="connsiteY2" fmla="*/ 16671 h 942975"/>
                <a:gd name="connsiteX3" fmla="*/ 7144 w 581025"/>
                <a:gd name="connsiteY3" fmla="*/ 16671 h 942975"/>
                <a:gd name="connsiteX4" fmla="*/ 7144 w 581025"/>
                <a:gd name="connsiteY4" fmla="*/ 936786 h 942975"/>
                <a:gd name="connsiteX5" fmla="*/ 252889 w 581025"/>
                <a:gd name="connsiteY5" fmla="*/ 936786 h 942975"/>
                <a:gd name="connsiteX6" fmla="*/ 252889 w 581025"/>
                <a:gd name="connsiteY6" fmla="*/ 348712 h 942975"/>
                <a:gd name="connsiteX7" fmla="*/ 475964 w 581025"/>
                <a:gd name="connsiteY7" fmla="*/ 234888 h 942975"/>
                <a:gd name="connsiteX8" fmla="*/ 574548 w 581025"/>
                <a:gd name="connsiteY8" fmla="*/ 249652 h 942975"/>
                <a:gd name="connsiteX9" fmla="*/ 574548 w 581025"/>
                <a:gd name="connsiteY9" fmla="*/ 13527 h 942975"/>
                <a:gd name="connsiteX10" fmla="*/ 502349 w 581025"/>
                <a:gd name="connsiteY10" fmla="*/ 714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942975">
                  <a:moveTo>
                    <a:pt x="502348" y="7146"/>
                  </a:moveTo>
                  <a:cubicBezTo>
                    <a:pt x="407828" y="6860"/>
                    <a:pt x="316206" y="39761"/>
                    <a:pt x="243459" y="100110"/>
                  </a:cubicBezTo>
                  <a:lnTo>
                    <a:pt x="243459" y="16671"/>
                  </a:lnTo>
                  <a:lnTo>
                    <a:pt x="7144" y="16671"/>
                  </a:lnTo>
                  <a:lnTo>
                    <a:pt x="7144" y="936786"/>
                  </a:lnTo>
                  <a:lnTo>
                    <a:pt x="252889" y="936786"/>
                  </a:lnTo>
                  <a:lnTo>
                    <a:pt x="252889" y="348712"/>
                  </a:lnTo>
                  <a:cubicBezTo>
                    <a:pt x="286893" y="301087"/>
                    <a:pt x="371951" y="234888"/>
                    <a:pt x="475964" y="234888"/>
                  </a:cubicBezTo>
                  <a:cubicBezTo>
                    <a:pt x="512921" y="234888"/>
                    <a:pt x="546830" y="237555"/>
                    <a:pt x="574548" y="249652"/>
                  </a:cubicBezTo>
                  <a:lnTo>
                    <a:pt x="574548" y="13527"/>
                  </a:lnTo>
                  <a:cubicBezTo>
                    <a:pt x="550710" y="9326"/>
                    <a:pt x="526554" y="7191"/>
                    <a:pt x="502349" y="7146"/>
                  </a:cubicBezTo>
                </a:path>
              </a:pathLst>
            </a:custGeom>
            <a:solidFill>
              <a:srgbClr val="FFFFFF"/>
            </a:solidFill>
            <a:ln w="9525" cap="flat">
              <a:noFill/>
              <a:prstDash val="solid"/>
              <a:miter/>
            </a:ln>
          </p:spPr>
          <p:txBody>
            <a:bodyPr rtlCol="0" anchor="ctr"/>
            <a:lstStyle/>
            <a:p>
              <a:endParaRPr lang="en-US"/>
            </a:p>
          </p:txBody>
        </p:sp>
        <p:sp>
          <p:nvSpPr>
            <p:cNvPr id="22" name="Freeform: Shape 45">
              <a:extLst>
                <a:ext uri="{FF2B5EF4-FFF2-40B4-BE49-F238E27FC236}">
                  <a16:creationId xmlns="" xmlns:a16="http://schemas.microsoft.com/office/drawing/2014/main" id="{C1316C9B-96FF-7E4B-A695-2CDCFA9FD952}"/>
                </a:ext>
              </a:extLst>
            </p:cNvPr>
            <p:cNvSpPr/>
            <p:nvPr/>
          </p:nvSpPr>
          <p:spPr>
            <a:xfrm>
              <a:off x="1741735" y="3443821"/>
              <a:ext cx="742950" cy="971550"/>
            </a:xfrm>
            <a:custGeom>
              <a:avLst/>
              <a:gdLst>
                <a:gd name="connsiteX0" fmla="*/ 126206 w 742950"/>
                <a:gd name="connsiteY0" fmla="*/ 665417 h 971550"/>
                <a:gd name="connsiteX1" fmla="*/ 377571 w 742950"/>
                <a:gd name="connsiteY1" fmla="*/ 756476 h 971550"/>
                <a:gd name="connsiteX2" fmla="*/ 494824 w 742950"/>
                <a:gd name="connsiteY2" fmla="*/ 678752 h 971550"/>
                <a:gd name="connsiteX3" fmla="*/ 50578 w 742950"/>
                <a:gd name="connsiteY3" fmla="*/ 293656 h 971550"/>
                <a:gd name="connsiteX4" fmla="*/ 402146 w 742950"/>
                <a:gd name="connsiteY4" fmla="*/ 7144 h 971550"/>
                <a:gd name="connsiteX5" fmla="*/ 712184 w 742950"/>
                <a:gd name="connsiteY5" fmla="*/ 100108 h 971550"/>
                <a:gd name="connsiteX6" fmla="*/ 596837 w 742950"/>
                <a:gd name="connsiteY6" fmla="*/ 278416 h 971550"/>
                <a:gd name="connsiteX7" fmla="*/ 421100 w 742950"/>
                <a:gd name="connsiteY7" fmla="*/ 215837 h 971550"/>
                <a:gd name="connsiteX8" fmla="*/ 296323 w 742950"/>
                <a:gd name="connsiteY8" fmla="*/ 289846 h 971550"/>
                <a:gd name="connsiteX9" fmla="*/ 740474 w 742950"/>
                <a:gd name="connsiteY9" fmla="*/ 680371 h 971550"/>
                <a:gd name="connsiteX10" fmla="*/ 375761 w 742950"/>
                <a:gd name="connsiteY10" fmla="*/ 964978 h 971550"/>
                <a:gd name="connsiteX11" fmla="*/ 7144 w 742950"/>
                <a:gd name="connsiteY11" fmla="*/ 841153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950" h="971550">
                  <a:moveTo>
                    <a:pt x="126206" y="665417"/>
                  </a:moveTo>
                  <a:cubicBezTo>
                    <a:pt x="188595" y="722567"/>
                    <a:pt x="284988" y="756476"/>
                    <a:pt x="377571" y="756476"/>
                  </a:cubicBezTo>
                  <a:cubicBezTo>
                    <a:pt x="444246" y="756476"/>
                    <a:pt x="494824" y="724281"/>
                    <a:pt x="494824" y="678752"/>
                  </a:cubicBezTo>
                  <a:cubicBezTo>
                    <a:pt x="494824" y="540258"/>
                    <a:pt x="50578" y="589598"/>
                    <a:pt x="50578" y="293656"/>
                  </a:cubicBezTo>
                  <a:cubicBezTo>
                    <a:pt x="50578" y="117158"/>
                    <a:pt x="220694" y="7144"/>
                    <a:pt x="402146" y="7144"/>
                  </a:cubicBezTo>
                  <a:cubicBezTo>
                    <a:pt x="521208" y="7144"/>
                    <a:pt x="651701" y="52673"/>
                    <a:pt x="712184" y="100108"/>
                  </a:cubicBezTo>
                  <a:lnTo>
                    <a:pt x="596837" y="278416"/>
                  </a:lnTo>
                  <a:cubicBezTo>
                    <a:pt x="549212" y="244316"/>
                    <a:pt x="487204" y="215837"/>
                    <a:pt x="421100" y="215837"/>
                  </a:cubicBezTo>
                  <a:cubicBezTo>
                    <a:pt x="352996" y="215837"/>
                    <a:pt x="296323" y="242411"/>
                    <a:pt x="296323" y="289846"/>
                  </a:cubicBezTo>
                  <a:cubicBezTo>
                    <a:pt x="296323" y="409384"/>
                    <a:pt x="740474" y="361950"/>
                    <a:pt x="740474" y="680371"/>
                  </a:cubicBezTo>
                  <a:cubicBezTo>
                    <a:pt x="740474" y="856774"/>
                    <a:pt x="568452" y="964978"/>
                    <a:pt x="375761" y="964978"/>
                  </a:cubicBezTo>
                  <a:cubicBezTo>
                    <a:pt x="242940" y="963405"/>
                    <a:pt x="113979" y="920085"/>
                    <a:pt x="7144" y="841153"/>
                  </a:cubicBezTo>
                  <a:close/>
                </a:path>
              </a:pathLst>
            </a:custGeom>
            <a:solidFill>
              <a:srgbClr val="FFFFFF"/>
            </a:solidFill>
            <a:ln w="9525" cap="flat">
              <a:noFill/>
              <a:prstDash val="solid"/>
              <a:miter/>
            </a:ln>
          </p:spPr>
          <p:txBody>
            <a:bodyPr rtlCol="0" anchor="ctr"/>
            <a:lstStyle/>
            <a:p>
              <a:endParaRPr lang="en-US"/>
            </a:p>
          </p:txBody>
        </p:sp>
        <p:sp>
          <p:nvSpPr>
            <p:cNvPr id="23" name="Freeform: Shape 46">
              <a:extLst>
                <a:ext uri="{FF2B5EF4-FFF2-40B4-BE49-F238E27FC236}">
                  <a16:creationId xmlns="" xmlns:a16="http://schemas.microsoft.com/office/drawing/2014/main" id="{50FC321A-AD59-2F4E-B514-6AC0A4D6290D}"/>
                </a:ext>
              </a:extLst>
            </p:cNvPr>
            <p:cNvSpPr/>
            <p:nvPr/>
          </p:nvSpPr>
          <p:spPr>
            <a:xfrm>
              <a:off x="2524024" y="3443821"/>
              <a:ext cx="885825" cy="971550"/>
            </a:xfrm>
            <a:custGeom>
              <a:avLst/>
              <a:gdLst>
                <a:gd name="connsiteX0" fmla="*/ 886015 w 885825"/>
                <a:gd name="connsiteY0" fmla="*/ 477679 h 971550"/>
                <a:gd name="connsiteX1" fmla="*/ 453295 w 885825"/>
                <a:gd name="connsiteY1" fmla="*/ 7144 h 971550"/>
                <a:gd name="connsiteX2" fmla="*/ 7144 w 885825"/>
                <a:gd name="connsiteY2" fmla="*/ 487109 h 971550"/>
                <a:gd name="connsiteX3" fmla="*/ 487299 w 885825"/>
                <a:gd name="connsiteY3" fmla="*/ 965168 h 971550"/>
                <a:gd name="connsiteX4" fmla="*/ 863346 w 885825"/>
                <a:gd name="connsiteY4" fmla="*/ 800195 h 971550"/>
                <a:gd name="connsiteX5" fmla="*/ 723519 w 885825"/>
                <a:gd name="connsiteY5" fmla="*/ 659797 h 971550"/>
                <a:gd name="connsiteX6" fmla="*/ 492919 w 885825"/>
                <a:gd name="connsiteY6" fmla="*/ 766001 h 971550"/>
                <a:gd name="connsiteX7" fmla="*/ 245269 w 885825"/>
                <a:gd name="connsiteY7" fmla="*/ 547878 h 971550"/>
                <a:gd name="connsiteX8" fmla="*/ 880300 w 885825"/>
                <a:gd name="connsiteY8" fmla="*/ 547878 h 971550"/>
                <a:gd name="connsiteX9" fmla="*/ 886015 w 885825"/>
                <a:gd name="connsiteY9" fmla="*/ 477679 h 971550"/>
                <a:gd name="connsiteX10" fmla="*/ 256699 w 885825"/>
                <a:gd name="connsiteY10" fmla="*/ 367570 h 971550"/>
                <a:gd name="connsiteX11" fmla="*/ 453295 w 885825"/>
                <a:gd name="connsiteY11" fmla="*/ 206312 h 971550"/>
                <a:gd name="connsiteX12" fmla="*/ 634270 w 885825"/>
                <a:gd name="connsiteY12"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5825" h="971550">
                  <a:moveTo>
                    <a:pt x="886015" y="477679"/>
                  </a:moveTo>
                  <a:cubicBezTo>
                    <a:pt x="886015" y="221552"/>
                    <a:pt x="706564" y="7144"/>
                    <a:pt x="453295" y="7144"/>
                  </a:cubicBezTo>
                  <a:cubicBezTo>
                    <a:pt x="181070" y="7144"/>
                    <a:pt x="7144" y="230981"/>
                    <a:pt x="7144" y="487109"/>
                  </a:cubicBezTo>
                  <a:cubicBezTo>
                    <a:pt x="7144" y="775526"/>
                    <a:pt x="213169" y="965168"/>
                    <a:pt x="487299" y="965168"/>
                  </a:cubicBezTo>
                  <a:cubicBezTo>
                    <a:pt x="629031" y="965168"/>
                    <a:pt x="774573" y="906399"/>
                    <a:pt x="863346" y="800195"/>
                  </a:cubicBezTo>
                  <a:lnTo>
                    <a:pt x="723519" y="659797"/>
                  </a:lnTo>
                  <a:cubicBezTo>
                    <a:pt x="680085" y="707422"/>
                    <a:pt x="596932" y="766001"/>
                    <a:pt x="492919" y="766001"/>
                  </a:cubicBezTo>
                  <a:cubicBezTo>
                    <a:pt x="362521" y="766001"/>
                    <a:pt x="258604" y="676847"/>
                    <a:pt x="245269" y="547878"/>
                  </a:cubicBezTo>
                  <a:lnTo>
                    <a:pt x="880300" y="547878"/>
                  </a:lnTo>
                  <a:cubicBezTo>
                    <a:pt x="884241" y="524689"/>
                    <a:pt x="886153" y="501200"/>
                    <a:pt x="886015" y="477679"/>
                  </a:cubicBezTo>
                  <a:close/>
                  <a:moveTo>
                    <a:pt x="256699" y="367570"/>
                  </a:moveTo>
                  <a:cubicBezTo>
                    <a:pt x="268034" y="284131"/>
                    <a:pt x="351187" y="206312"/>
                    <a:pt x="453295" y="206312"/>
                  </a:cubicBezTo>
                  <a:cubicBezTo>
                    <a:pt x="545679" y="206668"/>
                    <a:pt x="623305" y="275837"/>
                    <a:pt x="634270" y="367570"/>
                  </a:cubicBezTo>
                  <a:close/>
                </a:path>
              </a:pathLst>
            </a:custGeom>
            <a:solidFill>
              <a:srgbClr val="FFFFFF"/>
            </a:solidFill>
            <a:ln w="9525" cap="flat">
              <a:noFill/>
              <a:prstDash val="solid"/>
              <a:miter/>
            </a:ln>
          </p:spPr>
          <p:txBody>
            <a:bodyPr rtlCol="0" anchor="ctr"/>
            <a:lstStyle/>
            <a:p>
              <a:endParaRPr lang="en-US"/>
            </a:p>
          </p:txBody>
        </p:sp>
        <p:sp>
          <p:nvSpPr>
            <p:cNvPr id="24" name="Freeform: Shape 47">
              <a:extLst>
                <a:ext uri="{FF2B5EF4-FFF2-40B4-BE49-F238E27FC236}">
                  <a16:creationId xmlns="" xmlns:a16="http://schemas.microsoft.com/office/drawing/2014/main" id="{F96F39FC-DE15-2B4B-87FB-042405F89C60}"/>
                </a:ext>
              </a:extLst>
            </p:cNvPr>
            <p:cNvSpPr/>
            <p:nvPr/>
          </p:nvSpPr>
          <p:spPr>
            <a:xfrm>
              <a:off x="4154227" y="3462776"/>
              <a:ext cx="1019175" cy="933450"/>
            </a:xfrm>
            <a:custGeom>
              <a:avLst/>
              <a:gdLst>
                <a:gd name="connsiteX0" fmla="*/ 513683 w 1019175"/>
                <a:gd name="connsiteY0" fmla="*/ 568738 h 933450"/>
                <a:gd name="connsiteX1" fmla="*/ 765048 w 1019175"/>
                <a:gd name="connsiteY1" fmla="*/ 7144 h 933450"/>
                <a:gd name="connsiteX2" fmla="*/ 1020223 w 1019175"/>
                <a:gd name="connsiteY2" fmla="*/ 7144 h 933450"/>
                <a:gd name="connsiteX3" fmla="*/ 598742 w 1019175"/>
                <a:gd name="connsiteY3" fmla="*/ 927259 h 933450"/>
                <a:gd name="connsiteX4" fmla="*/ 428625 w 1019175"/>
                <a:gd name="connsiteY4" fmla="*/ 927259 h 933450"/>
                <a:gd name="connsiteX5" fmla="*/ 7144 w 1019175"/>
                <a:gd name="connsiteY5" fmla="*/ 7144 h 933450"/>
                <a:gd name="connsiteX6" fmla="*/ 262319 w 1019175"/>
                <a:gd name="connsiteY6" fmla="*/ 7144 h 933450"/>
                <a:gd name="connsiteX7" fmla="*/ 513683 w 1019175"/>
                <a:gd name="connsiteY7" fmla="*/ 568738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933450">
                  <a:moveTo>
                    <a:pt x="513683" y="568738"/>
                  </a:moveTo>
                  <a:lnTo>
                    <a:pt x="765048" y="7144"/>
                  </a:lnTo>
                  <a:lnTo>
                    <a:pt x="1020223" y="7144"/>
                  </a:lnTo>
                  <a:lnTo>
                    <a:pt x="598742" y="927259"/>
                  </a:lnTo>
                  <a:lnTo>
                    <a:pt x="428625" y="927259"/>
                  </a:lnTo>
                  <a:lnTo>
                    <a:pt x="7144" y="7144"/>
                  </a:lnTo>
                  <a:lnTo>
                    <a:pt x="262319" y="7144"/>
                  </a:lnTo>
                  <a:lnTo>
                    <a:pt x="513683" y="568738"/>
                  </a:lnTo>
                  <a:close/>
                </a:path>
              </a:pathLst>
            </a:custGeom>
            <a:solidFill>
              <a:srgbClr val="FFFFFF"/>
            </a:solidFill>
            <a:ln w="9525" cap="flat">
              <a:noFill/>
              <a:prstDash val="solid"/>
              <a:miter/>
            </a:ln>
          </p:spPr>
          <p:txBody>
            <a:bodyPr rtlCol="0" anchor="ctr"/>
            <a:lstStyle/>
            <a:p>
              <a:endParaRPr lang="en-US"/>
            </a:p>
          </p:txBody>
        </p:sp>
        <p:sp>
          <p:nvSpPr>
            <p:cNvPr id="25" name="Freeform: Shape 48">
              <a:extLst>
                <a:ext uri="{FF2B5EF4-FFF2-40B4-BE49-F238E27FC236}">
                  <a16:creationId xmlns="" xmlns:a16="http://schemas.microsoft.com/office/drawing/2014/main" id="{9140C7BF-C6DE-BE49-BDA5-32E881AEE34B}"/>
                </a:ext>
              </a:extLst>
            </p:cNvPr>
            <p:cNvSpPr/>
            <p:nvPr/>
          </p:nvSpPr>
          <p:spPr>
            <a:xfrm>
              <a:off x="5212931" y="3030722"/>
              <a:ext cx="323850" cy="323850"/>
            </a:xfrm>
            <a:custGeom>
              <a:avLst/>
              <a:gdLst>
                <a:gd name="connsiteX0" fmla="*/ 167831 w 323850"/>
                <a:gd name="connsiteY0" fmla="*/ 7144 h 323850"/>
                <a:gd name="connsiteX1" fmla="*/ 322007 w 323850"/>
                <a:gd name="connsiteY1" fmla="*/ 167798 h 323850"/>
                <a:gd name="connsiteX2" fmla="*/ 161353 w 323850"/>
                <a:gd name="connsiteY2" fmla="*/ 321974 h 323850"/>
                <a:gd name="connsiteX3" fmla="*/ 7144 w 323850"/>
                <a:gd name="connsiteY3" fmla="*/ 164878 h 323850"/>
                <a:gd name="connsiteX4" fmla="*/ 164943 w 323850"/>
                <a:gd name="connsiteY4" fmla="*/ 7400 h 323850"/>
                <a:gd name="connsiteX5" fmla="*/ 167830 w 323850"/>
                <a:gd name="connsiteY5" fmla="*/ 7429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850" h="323850">
                  <a:moveTo>
                    <a:pt x="167831" y="7144"/>
                  </a:moveTo>
                  <a:cubicBezTo>
                    <a:pt x="254769" y="8933"/>
                    <a:pt x="323796" y="80860"/>
                    <a:pt x="322007" y="167798"/>
                  </a:cubicBezTo>
                  <a:cubicBezTo>
                    <a:pt x="320218" y="254735"/>
                    <a:pt x="248291" y="323762"/>
                    <a:pt x="161353" y="321974"/>
                  </a:cubicBezTo>
                  <a:cubicBezTo>
                    <a:pt x="75801" y="320213"/>
                    <a:pt x="7317" y="250448"/>
                    <a:pt x="7144" y="164878"/>
                  </a:cubicBezTo>
                  <a:cubicBezTo>
                    <a:pt x="7233" y="77816"/>
                    <a:pt x="77882" y="7311"/>
                    <a:pt x="164943" y="7400"/>
                  </a:cubicBezTo>
                  <a:cubicBezTo>
                    <a:pt x="165906" y="7401"/>
                    <a:pt x="166868" y="7411"/>
                    <a:pt x="167830" y="7429"/>
                  </a:cubicBezTo>
                </a:path>
              </a:pathLst>
            </a:custGeom>
            <a:solidFill>
              <a:srgbClr val="FFFFFF"/>
            </a:solidFill>
            <a:ln w="9525" cap="flat">
              <a:noFill/>
              <a:prstDash val="solid"/>
              <a:miter/>
            </a:ln>
          </p:spPr>
          <p:txBody>
            <a:bodyPr rtlCol="0" anchor="ctr"/>
            <a:lstStyle/>
            <a:p>
              <a:endParaRPr lang="en-US"/>
            </a:p>
          </p:txBody>
        </p:sp>
        <p:sp>
          <p:nvSpPr>
            <p:cNvPr id="26" name="Freeform: Shape 49">
              <a:extLst>
                <a:ext uri="{FF2B5EF4-FFF2-40B4-BE49-F238E27FC236}">
                  <a16:creationId xmlns="" xmlns:a16="http://schemas.microsoft.com/office/drawing/2014/main" id="{BA164A29-3653-DF4A-AFE1-0BAC8591C40D}"/>
                </a:ext>
              </a:extLst>
            </p:cNvPr>
            <p:cNvSpPr/>
            <p:nvPr/>
          </p:nvSpPr>
          <p:spPr>
            <a:xfrm>
              <a:off x="5250745" y="3462776"/>
              <a:ext cx="257175" cy="933450"/>
            </a:xfrm>
            <a:custGeom>
              <a:avLst/>
              <a:gdLst>
                <a:gd name="connsiteX0" fmla="*/ 7144 w 257175"/>
                <a:gd name="connsiteY0" fmla="*/ 7144 h 933450"/>
                <a:gd name="connsiteX1" fmla="*/ 252889 w 257175"/>
                <a:gd name="connsiteY1" fmla="*/ 7144 h 933450"/>
                <a:gd name="connsiteX2" fmla="*/ 252889 w 257175"/>
                <a:gd name="connsiteY2" fmla="*/ 927259 h 933450"/>
                <a:gd name="connsiteX3" fmla="*/ 7144 w 257175"/>
                <a:gd name="connsiteY3" fmla="*/ 927259 h 933450"/>
              </a:gdLst>
              <a:ahLst/>
              <a:cxnLst>
                <a:cxn ang="0">
                  <a:pos x="connsiteX0" y="connsiteY0"/>
                </a:cxn>
                <a:cxn ang="0">
                  <a:pos x="connsiteX1" y="connsiteY1"/>
                </a:cxn>
                <a:cxn ang="0">
                  <a:pos x="connsiteX2" y="connsiteY2"/>
                </a:cxn>
                <a:cxn ang="0">
                  <a:pos x="connsiteX3" y="connsiteY3"/>
                </a:cxn>
              </a:cxnLst>
              <a:rect l="l" t="t" r="r" b="b"/>
              <a:pathLst>
                <a:path w="257175" h="933450">
                  <a:moveTo>
                    <a:pt x="7144" y="7144"/>
                  </a:moveTo>
                  <a:lnTo>
                    <a:pt x="252889" y="7144"/>
                  </a:lnTo>
                  <a:lnTo>
                    <a:pt x="252889" y="927259"/>
                  </a:lnTo>
                  <a:lnTo>
                    <a:pt x="7144" y="927259"/>
                  </a:lnTo>
                  <a:close/>
                </a:path>
              </a:pathLst>
            </a:custGeom>
            <a:solidFill>
              <a:srgbClr val="FFFFFF"/>
            </a:solidFill>
            <a:ln w="9525" cap="flat">
              <a:noFill/>
              <a:prstDash val="solid"/>
              <a:miter/>
            </a:ln>
          </p:spPr>
          <p:txBody>
            <a:bodyPr rtlCol="0" anchor="ctr"/>
            <a:lstStyle/>
            <a:p>
              <a:endParaRPr lang="en-US"/>
            </a:p>
          </p:txBody>
        </p:sp>
        <p:sp>
          <p:nvSpPr>
            <p:cNvPr id="27" name="Freeform: Shape 50">
              <a:extLst>
                <a:ext uri="{FF2B5EF4-FFF2-40B4-BE49-F238E27FC236}">
                  <a16:creationId xmlns="" xmlns:a16="http://schemas.microsoft.com/office/drawing/2014/main" id="{2D476D58-4CCF-7046-87C3-8752647082AF}"/>
                </a:ext>
              </a:extLst>
            </p:cNvPr>
            <p:cNvSpPr/>
            <p:nvPr/>
          </p:nvSpPr>
          <p:spPr>
            <a:xfrm>
              <a:off x="5605171" y="3443821"/>
              <a:ext cx="914400" cy="971550"/>
            </a:xfrm>
            <a:custGeom>
              <a:avLst/>
              <a:gdLst>
                <a:gd name="connsiteX0" fmla="*/ 914400 w 914400"/>
                <a:gd name="connsiteY0" fmla="*/ 758380 h 971550"/>
                <a:gd name="connsiteX1" fmla="*/ 498538 w 914400"/>
                <a:gd name="connsiteY1" fmla="*/ 965168 h 971550"/>
                <a:gd name="connsiteX2" fmla="*/ 7144 w 914400"/>
                <a:gd name="connsiteY2" fmla="*/ 487109 h 971550"/>
                <a:gd name="connsiteX3" fmla="*/ 500443 w 914400"/>
                <a:gd name="connsiteY3" fmla="*/ 7144 h 971550"/>
                <a:gd name="connsiteX4" fmla="*/ 886015 w 914400"/>
                <a:gd name="connsiteY4" fmla="*/ 191167 h 971550"/>
                <a:gd name="connsiteX5" fmla="*/ 712089 w 914400"/>
                <a:gd name="connsiteY5" fmla="*/ 344805 h 971550"/>
                <a:gd name="connsiteX6" fmla="*/ 500443 w 914400"/>
                <a:gd name="connsiteY6" fmla="*/ 234791 h 971550"/>
                <a:gd name="connsiteX7" fmla="*/ 252793 w 914400"/>
                <a:gd name="connsiteY7" fmla="*/ 487109 h 971550"/>
                <a:gd name="connsiteX8" fmla="*/ 506063 w 914400"/>
                <a:gd name="connsiteY8" fmla="*/ 737521 h 971550"/>
                <a:gd name="connsiteX9" fmla="*/ 725138 w 914400"/>
                <a:gd name="connsiteY9" fmla="*/ 616172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971550">
                  <a:moveTo>
                    <a:pt x="914400" y="758380"/>
                  </a:moveTo>
                  <a:cubicBezTo>
                    <a:pt x="806672" y="902589"/>
                    <a:pt x="670560" y="965168"/>
                    <a:pt x="498538" y="965168"/>
                  </a:cubicBezTo>
                  <a:cubicBezTo>
                    <a:pt x="215074" y="965168"/>
                    <a:pt x="7144" y="752761"/>
                    <a:pt x="7144" y="487109"/>
                  </a:cubicBezTo>
                  <a:cubicBezTo>
                    <a:pt x="7144" y="219646"/>
                    <a:pt x="220694" y="7144"/>
                    <a:pt x="500443" y="7144"/>
                  </a:cubicBezTo>
                  <a:cubicBezTo>
                    <a:pt x="659225" y="7144"/>
                    <a:pt x="800957" y="81153"/>
                    <a:pt x="886015" y="191167"/>
                  </a:cubicBezTo>
                  <a:lnTo>
                    <a:pt x="712089" y="344805"/>
                  </a:lnTo>
                  <a:cubicBezTo>
                    <a:pt x="663035" y="280321"/>
                    <a:pt x="589312" y="234791"/>
                    <a:pt x="500443" y="234791"/>
                  </a:cubicBezTo>
                  <a:cubicBezTo>
                    <a:pt x="358711" y="234791"/>
                    <a:pt x="252793" y="346710"/>
                    <a:pt x="252793" y="487109"/>
                  </a:cubicBezTo>
                  <a:cubicBezTo>
                    <a:pt x="252793" y="631317"/>
                    <a:pt x="356806" y="737521"/>
                    <a:pt x="506063" y="737521"/>
                  </a:cubicBezTo>
                  <a:cubicBezTo>
                    <a:pt x="606266" y="737521"/>
                    <a:pt x="685705" y="676847"/>
                    <a:pt x="725138" y="616172"/>
                  </a:cubicBezTo>
                  <a:close/>
                </a:path>
              </a:pathLst>
            </a:custGeom>
            <a:solidFill>
              <a:srgbClr val="FFFFFF"/>
            </a:solidFill>
            <a:ln w="9525" cap="flat">
              <a:noFill/>
              <a:prstDash val="solid"/>
              <a:miter/>
            </a:ln>
          </p:spPr>
          <p:txBody>
            <a:bodyPr rtlCol="0" anchor="ctr"/>
            <a:lstStyle/>
            <a:p>
              <a:endParaRPr lang="en-US"/>
            </a:p>
          </p:txBody>
        </p:sp>
        <p:sp>
          <p:nvSpPr>
            <p:cNvPr id="28" name="Freeform: Shape 51">
              <a:extLst>
                <a:ext uri="{FF2B5EF4-FFF2-40B4-BE49-F238E27FC236}">
                  <a16:creationId xmlns="" xmlns:a16="http://schemas.microsoft.com/office/drawing/2014/main" id="{4E303573-03E5-BB40-83C8-18DE25063FCF}"/>
                </a:ext>
              </a:extLst>
            </p:cNvPr>
            <p:cNvSpPr/>
            <p:nvPr/>
          </p:nvSpPr>
          <p:spPr>
            <a:xfrm>
              <a:off x="6548622" y="3443821"/>
              <a:ext cx="885825" cy="971550"/>
            </a:xfrm>
            <a:custGeom>
              <a:avLst/>
              <a:gdLst>
                <a:gd name="connsiteX0" fmla="*/ 863346 w 885825"/>
                <a:gd name="connsiteY0" fmla="*/ 800195 h 971550"/>
                <a:gd name="connsiteX1" fmla="*/ 487204 w 885825"/>
                <a:gd name="connsiteY1" fmla="*/ 965168 h 971550"/>
                <a:gd name="connsiteX2" fmla="*/ 7144 w 885825"/>
                <a:gd name="connsiteY2" fmla="*/ 487109 h 971550"/>
                <a:gd name="connsiteX3" fmla="*/ 453200 w 885825"/>
                <a:gd name="connsiteY3" fmla="*/ 7144 h 971550"/>
                <a:gd name="connsiteX4" fmla="*/ 886016 w 885825"/>
                <a:gd name="connsiteY4" fmla="*/ 477679 h 971550"/>
                <a:gd name="connsiteX5" fmla="*/ 880301 w 885825"/>
                <a:gd name="connsiteY5" fmla="*/ 547878 h 971550"/>
                <a:gd name="connsiteX6" fmla="*/ 245269 w 885825"/>
                <a:gd name="connsiteY6" fmla="*/ 547878 h 971550"/>
                <a:gd name="connsiteX7" fmla="*/ 492919 w 885825"/>
                <a:gd name="connsiteY7" fmla="*/ 766001 h 971550"/>
                <a:gd name="connsiteX8" fmla="*/ 723519 w 885825"/>
                <a:gd name="connsiteY8" fmla="*/ 659797 h 971550"/>
                <a:gd name="connsiteX9" fmla="*/ 634746 w 885825"/>
                <a:gd name="connsiteY9" fmla="*/ 367570 h 971550"/>
                <a:gd name="connsiteX10" fmla="*/ 453295 w 885825"/>
                <a:gd name="connsiteY10" fmla="*/ 206312 h 971550"/>
                <a:gd name="connsiteX11" fmla="*/ 256699 w 885825"/>
                <a:gd name="connsiteY11"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5825" h="971550">
                  <a:moveTo>
                    <a:pt x="863346" y="800195"/>
                  </a:moveTo>
                  <a:cubicBezTo>
                    <a:pt x="774478" y="906399"/>
                    <a:pt x="628935" y="965168"/>
                    <a:pt x="487204" y="965168"/>
                  </a:cubicBezTo>
                  <a:cubicBezTo>
                    <a:pt x="213170" y="965168"/>
                    <a:pt x="7144" y="775526"/>
                    <a:pt x="7144" y="487109"/>
                  </a:cubicBezTo>
                  <a:cubicBezTo>
                    <a:pt x="7144" y="230981"/>
                    <a:pt x="180975" y="7144"/>
                    <a:pt x="453200" y="7144"/>
                  </a:cubicBezTo>
                  <a:cubicBezTo>
                    <a:pt x="706469" y="7144"/>
                    <a:pt x="886016" y="221552"/>
                    <a:pt x="886016" y="477679"/>
                  </a:cubicBezTo>
                  <a:cubicBezTo>
                    <a:pt x="886156" y="501200"/>
                    <a:pt x="884244" y="524689"/>
                    <a:pt x="880301" y="547878"/>
                  </a:cubicBezTo>
                  <a:lnTo>
                    <a:pt x="245269" y="547878"/>
                  </a:lnTo>
                  <a:cubicBezTo>
                    <a:pt x="258509" y="676847"/>
                    <a:pt x="362426" y="766001"/>
                    <a:pt x="492919" y="766001"/>
                  </a:cubicBezTo>
                  <a:cubicBezTo>
                    <a:pt x="596836" y="766001"/>
                    <a:pt x="679990" y="707231"/>
                    <a:pt x="723519" y="659797"/>
                  </a:cubicBezTo>
                  <a:close/>
                  <a:moveTo>
                    <a:pt x="634746" y="367570"/>
                  </a:moveTo>
                  <a:cubicBezTo>
                    <a:pt x="623679" y="275700"/>
                    <a:pt x="545829" y="206513"/>
                    <a:pt x="453295" y="206312"/>
                  </a:cubicBezTo>
                  <a:cubicBezTo>
                    <a:pt x="351187" y="206312"/>
                    <a:pt x="268034" y="284131"/>
                    <a:pt x="256699" y="367570"/>
                  </a:cubicBezTo>
                  <a:close/>
                </a:path>
              </a:pathLst>
            </a:custGeom>
            <a:solidFill>
              <a:srgbClr val="FFFFFF"/>
            </a:solidFill>
            <a:ln w="9525" cap="flat">
              <a:noFill/>
              <a:prstDash val="solid"/>
              <a:miter/>
            </a:ln>
          </p:spPr>
          <p:txBody>
            <a:bodyPr rtlCol="0" anchor="ctr"/>
            <a:lstStyle/>
            <a:p>
              <a:endParaRPr lang="en-US"/>
            </a:p>
          </p:txBody>
        </p:sp>
        <p:sp>
          <p:nvSpPr>
            <p:cNvPr id="29" name="Freeform: Shape 52">
              <a:extLst>
                <a:ext uri="{FF2B5EF4-FFF2-40B4-BE49-F238E27FC236}">
                  <a16:creationId xmlns="" xmlns:a16="http://schemas.microsoft.com/office/drawing/2014/main" id="{3C453DC1-9F22-A14D-BD37-BC0009325F51}"/>
                </a:ext>
              </a:extLst>
            </p:cNvPr>
            <p:cNvSpPr/>
            <p:nvPr/>
          </p:nvSpPr>
          <p:spPr>
            <a:xfrm>
              <a:off x="7525125" y="3443819"/>
              <a:ext cx="914400" cy="952500"/>
            </a:xfrm>
            <a:custGeom>
              <a:avLst/>
              <a:gdLst>
                <a:gd name="connsiteX0" fmla="*/ 7144 w 914400"/>
                <a:gd name="connsiteY0" fmla="*/ 946216 h 952500"/>
                <a:gd name="connsiteX1" fmla="*/ 7144 w 914400"/>
                <a:gd name="connsiteY1" fmla="*/ 26101 h 952500"/>
                <a:gd name="connsiteX2" fmla="*/ 243459 w 914400"/>
                <a:gd name="connsiteY2" fmla="*/ 26101 h 952500"/>
                <a:gd name="connsiteX3" fmla="*/ 243459 w 914400"/>
                <a:gd name="connsiteY3" fmla="*/ 100110 h 952500"/>
                <a:gd name="connsiteX4" fmla="*/ 502348 w 914400"/>
                <a:gd name="connsiteY4" fmla="*/ 7146 h 952500"/>
                <a:gd name="connsiteX5" fmla="*/ 819912 w 914400"/>
                <a:gd name="connsiteY5" fmla="*/ 155069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631 h 952500"/>
                <a:gd name="connsiteX10" fmla="*/ 613886 w 914400"/>
                <a:gd name="connsiteY10" fmla="*/ 286038 h 952500"/>
                <a:gd name="connsiteX11" fmla="*/ 475869 w 914400"/>
                <a:gd name="connsiteY11" fmla="*/ 234794 h 952500"/>
                <a:gd name="connsiteX12" fmla="*/ 252889 w 914400"/>
                <a:gd name="connsiteY12" fmla="*/ 348617 h 952500"/>
                <a:gd name="connsiteX13" fmla="*/ 252889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459" y="26101"/>
                  </a:lnTo>
                  <a:lnTo>
                    <a:pt x="243459" y="100110"/>
                  </a:lnTo>
                  <a:cubicBezTo>
                    <a:pt x="316186" y="39725"/>
                    <a:pt x="407821" y="6820"/>
                    <a:pt x="502348" y="7146"/>
                  </a:cubicBezTo>
                  <a:cubicBezTo>
                    <a:pt x="624925" y="6813"/>
                    <a:pt x="741299" y="61021"/>
                    <a:pt x="819912" y="155069"/>
                  </a:cubicBezTo>
                  <a:cubicBezTo>
                    <a:pt x="880396" y="227174"/>
                    <a:pt x="914400" y="320138"/>
                    <a:pt x="914400" y="477681"/>
                  </a:cubicBezTo>
                  <a:lnTo>
                    <a:pt x="914400" y="946216"/>
                  </a:lnTo>
                  <a:lnTo>
                    <a:pt x="668655" y="946216"/>
                  </a:lnTo>
                  <a:lnTo>
                    <a:pt x="668655" y="458631"/>
                  </a:lnTo>
                  <a:cubicBezTo>
                    <a:pt x="668655" y="367572"/>
                    <a:pt x="647890" y="320138"/>
                    <a:pt x="613886" y="286038"/>
                  </a:cubicBezTo>
                  <a:cubicBezTo>
                    <a:pt x="581692" y="253748"/>
                    <a:pt x="532638" y="234794"/>
                    <a:pt x="475869" y="234794"/>
                  </a:cubicBezTo>
                  <a:cubicBezTo>
                    <a:pt x="371951" y="234794"/>
                    <a:pt x="286893" y="301469"/>
                    <a:pt x="252889" y="348617"/>
                  </a:cubicBezTo>
                  <a:lnTo>
                    <a:pt x="252889" y="946216"/>
                  </a:lnTo>
                  <a:close/>
                </a:path>
              </a:pathLst>
            </a:custGeom>
            <a:solidFill>
              <a:srgbClr val="FFFFFF"/>
            </a:solidFill>
            <a:ln w="9525" cap="flat">
              <a:noFill/>
              <a:prstDash val="solid"/>
              <a:miter/>
            </a:ln>
          </p:spPr>
          <p:txBody>
            <a:bodyPr rtlCol="0" anchor="ctr"/>
            <a:lstStyle/>
            <a:p>
              <a:endParaRPr lang="en-US"/>
            </a:p>
          </p:txBody>
        </p:sp>
        <p:sp>
          <p:nvSpPr>
            <p:cNvPr id="30" name="Freeform: Shape 53">
              <a:extLst>
                <a:ext uri="{FF2B5EF4-FFF2-40B4-BE49-F238E27FC236}">
                  <a16:creationId xmlns="" xmlns:a16="http://schemas.microsoft.com/office/drawing/2014/main" id="{DEF201B8-DADA-E341-B332-2E570DF23608}"/>
                </a:ext>
              </a:extLst>
            </p:cNvPr>
            <p:cNvSpPr/>
            <p:nvPr/>
          </p:nvSpPr>
          <p:spPr>
            <a:xfrm>
              <a:off x="8526174" y="3443812"/>
              <a:ext cx="1076325" cy="971550"/>
            </a:xfrm>
            <a:custGeom>
              <a:avLst/>
              <a:gdLst>
                <a:gd name="connsiteX0" fmla="*/ 546001 w 1076325"/>
                <a:gd name="connsiteY0" fmla="*/ 7153 h 971550"/>
                <a:gd name="connsiteX1" fmla="*/ 7172 w 1076325"/>
                <a:gd name="connsiteY1" fmla="*/ 540553 h 971550"/>
                <a:gd name="connsiteX2" fmla="*/ 175383 w 1076325"/>
                <a:gd name="connsiteY2" fmla="*/ 936412 h 971550"/>
                <a:gd name="connsiteX3" fmla="*/ 313591 w 1076325"/>
                <a:gd name="connsiteY3" fmla="*/ 943746 h 971550"/>
                <a:gd name="connsiteX4" fmla="*/ 772220 w 1076325"/>
                <a:gd name="connsiteY4" fmla="*/ 943746 h 971550"/>
                <a:gd name="connsiteX5" fmla="*/ 911190 w 1076325"/>
                <a:gd name="connsiteY5" fmla="*/ 935650 h 971550"/>
                <a:gd name="connsiteX6" fmla="*/ 930707 w 1076325"/>
                <a:gd name="connsiteY6" fmla="*/ 174823 h 971550"/>
                <a:gd name="connsiteX7" fmla="*/ 546001 w 1076325"/>
                <a:gd name="connsiteY7" fmla="*/ 7343 h 971550"/>
                <a:gd name="connsiteX8" fmla="*/ 542858 w 1076325"/>
                <a:gd name="connsiteY8" fmla="*/ 814016 h 971550"/>
                <a:gd name="connsiteX9" fmla="*/ 275015 w 1076325"/>
                <a:gd name="connsiteY9" fmla="*/ 546173 h 971550"/>
                <a:gd name="connsiteX10" fmla="*/ 542858 w 1076325"/>
                <a:gd name="connsiteY10" fmla="*/ 275663 h 971550"/>
                <a:gd name="connsiteX11" fmla="*/ 810701 w 1076325"/>
                <a:gd name="connsiteY11" fmla="*/ 545601 h 971550"/>
                <a:gd name="connsiteX12" fmla="*/ 542858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1" y="7153"/>
                  </a:moveTo>
                  <a:cubicBezTo>
                    <a:pt x="252441" y="5438"/>
                    <a:pt x="9553" y="245278"/>
                    <a:pt x="7172" y="540553"/>
                  </a:cubicBezTo>
                  <a:cubicBezTo>
                    <a:pt x="5643" y="690178"/>
                    <a:pt x="66611" y="833656"/>
                    <a:pt x="175383" y="936412"/>
                  </a:cubicBezTo>
                  <a:cubicBezTo>
                    <a:pt x="213333" y="972621"/>
                    <a:pt x="272022" y="975735"/>
                    <a:pt x="313591" y="943746"/>
                  </a:cubicBezTo>
                  <a:cubicBezTo>
                    <a:pt x="449675" y="842412"/>
                    <a:pt x="636136" y="842412"/>
                    <a:pt x="772220" y="943746"/>
                  </a:cubicBezTo>
                  <a:cubicBezTo>
                    <a:pt x="814152" y="975848"/>
                    <a:pt x="873269" y="972404"/>
                    <a:pt x="911190" y="935650"/>
                  </a:cubicBezTo>
                  <a:cubicBezTo>
                    <a:pt x="1126676" y="730943"/>
                    <a:pt x="1135414" y="390309"/>
                    <a:pt x="930707" y="174823"/>
                  </a:cubicBezTo>
                  <a:cubicBezTo>
                    <a:pt x="830412" y="69248"/>
                    <a:pt x="691614" y="8822"/>
                    <a:pt x="546001" y="7343"/>
                  </a:cubicBezTo>
                  <a:moveTo>
                    <a:pt x="542858" y="814016"/>
                  </a:moveTo>
                  <a:cubicBezTo>
                    <a:pt x="383885" y="814016"/>
                    <a:pt x="275015" y="694286"/>
                    <a:pt x="275015" y="546173"/>
                  </a:cubicBezTo>
                  <a:cubicBezTo>
                    <a:pt x="275015" y="398059"/>
                    <a:pt x="383885" y="275663"/>
                    <a:pt x="542858" y="275663"/>
                  </a:cubicBezTo>
                  <a:cubicBezTo>
                    <a:pt x="701830" y="275663"/>
                    <a:pt x="810701" y="397392"/>
                    <a:pt x="810701" y="545601"/>
                  </a:cubicBezTo>
                  <a:cubicBezTo>
                    <a:pt x="810701" y="693810"/>
                    <a:pt x="701925" y="813825"/>
                    <a:pt x="542858" y="813825"/>
                  </a:cubicBezTo>
                </a:path>
              </a:pathLst>
            </a:custGeom>
            <a:solidFill>
              <a:srgbClr val="81B5A0"/>
            </a:solidFill>
            <a:ln w="9525" cap="flat">
              <a:noFill/>
              <a:prstDash val="solid"/>
              <a:miter/>
            </a:ln>
          </p:spPr>
          <p:txBody>
            <a:bodyPr rtlCol="0" anchor="ctr"/>
            <a:lstStyle/>
            <a:p>
              <a:endParaRPr lang="en-US"/>
            </a:p>
          </p:txBody>
        </p:sp>
        <p:sp>
          <p:nvSpPr>
            <p:cNvPr id="31" name="Freeform: Shape 54">
              <a:extLst>
                <a:ext uri="{FF2B5EF4-FFF2-40B4-BE49-F238E27FC236}">
                  <a16:creationId xmlns="" xmlns:a16="http://schemas.microsoft.com/office/drawing/2014/main" id="{D49334F3-DBE9-DF48-858C-A94EB3ED72DF}"/>
                </a:ext>
              </a:extLst>
            </p:cNvPr>
            <p:cNvSpPr/>
            <p:nvPr/>
          </p:nvSpPr>
          <p:spPr>
            <a:xfrm>
              <a:off x="9536043" y="3462776"/>
              <a:ext cx="1495425" cy="933450"/>
            </a:xfrm>
            <a:custGeom>
              <a:avLst/>
              <a:gdLst>
                <a:gd name="connsiteX0" fmla="*/ 555021 w 1495425"/>
                <a:gd name="connsiteY0" fmla="*/ 927259 h 933450"/>
                <a:gd name="connsiteX1" fmla="*/ 372046 w 1495425"/>
                <a:gd name="connsiteY1" fmla="*/ 927259 h 933450"/>
                <a:gd name="connsiteX2" fmla="*/ 7144 w 1495425"/>
                <a:gd name="connsiteY2" fmla="*/ 7144 h 933450"/>
                <a:gd name="connsiteX3" fmla="*/ 252413 w 1495425"/>
                <a:gd name="connsiteY3" fmla="*/ 7144 h 933450"/>
                <a:gd name="connsiteX4" fmla="*/ 452438 w 1495425"/>
                <a:gd name="connsiteY4" fmla="*/ 533019 h 933450"/>
                <a:gd name="connsiteX5" fmla="*/ 648652 w 1495425"/>
                <a:gd name="connsiteY5" fmla="*/ 7144 h 933450"/>
                <a:gd name="connsiteX6" fmla="*/ 853726 w 1495425"/>
                <a:gd name="connsiteY6" fmla="*/ 7144 h 933450"/>
                <a:gd name="connsiteX7" fmla="*/ 1048131 w 1495425"/>
                <a:gd name="connsiteY7" fmla="*/ 533019 h 933450"/>
                <a:gd name="connsiteX8" fmla="*/ 1249966 w 1495425"/>
                <a:gd name="connsiteY8" fmla="*/ 7144 h 933450"/>
                <a:gd name="connsiteX9" fmla="*/ 1495329 w 1495425"/>
                <a:gd name="connsiteY9" fmla="*/ 7144 h 933450"/>
                <a:gd name="connsiteX10" fmla="*/ 1130427 w 1495425"/>
                <a:gd name="connsiteY10" fmla="*/ 927259 h 933450"/>
                <a:gd name="connsiteX11" fmla="*/ 947356 w 1495425"/>
                <a:gd name="connsiteY11" fmla="*/ 927259 h 933450"/>
                <a:gd name="connsiteX12" fmla="*/ 751237 w 1495425"/>
                <a:gd name="connsiteY12" fmla="*/ 403384 h 933450"/>
                <a:gd name="connsiteX13" fmla="*/ 555021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021" y="927259"/>
                  </a:moveTo>
                  <a:lnTo>
                    <a:pt x="372046" y="927259"/>
                  </a:lnTo>
                  <a:lnTo>
                    <a:pt x="7144" y="7144"/>
                  </a:lnTo>
                  <a:lnTo>
                    <a:pt x="252413" y="7144"/>
                  </a:lnTo>
                  <a:lnTo>
                    <a:pt x="452438" y="533019"/>
                  </a:lnTo>
                  <a:lnTo>
                    <a:pt x="648652" y="7144"/>
                  </a:lnTo>
                  <a:lnTo>
                    <a:pt x="853726" y="7144"/>
                  </a:lnTo>
                  <a:lnTo>
                    <a:pt x="1048131" y="533019"/>
                  </a:lnTo>
                  <a:lnTo>
                    <a:pt x="1249966" y="7144"/>
                  </a:lnTo>
                  <a:lnTo>
                    <a:pt x="1495329" y="7144"/>
                  </a:lnTo>
                  <a:lnTo>
                    <a:pt x="1130427" y="927259"/>
                  </a:lnTo>
                  <a:lnTo>
                    <a:pt x="947356" y="927259"/>
                  </a:lnTo>
                  <a:lnTo>
                    <a:pt x="751237" y="403384"/>
                  </a:lnTo>
                  <a:lnTo>
                    <a:pt x="555021" y="927259"/>
                  </a:lnTo>
                  <a:close/>
                </a:path>
              </a:pathLst>
            </a:custGeom>
            <a:solidFill>
              <a:srgbClr val="FFFFFF"/>
            </a:solidFill>
            <a:ln w="9525" cap="flat">
              <a:noFill/>
              <a:prstDash val="solid"/>
              <a:miter/>
            </a:ln>
          </p:spPr>
          <p:txBody>
            <a:bodyPr rtlCol="0" anchor="ctr"/>
            <a:lstStyle/>
            <a:p>
              <a:endParaRPr lang="en-US"/>
            </a:p>
          </p:txBody>
        </p:sp>
        <p:sp>
          <p:nvSpPr>
            <p:cNvPr id="32" name="Freeform: Shape 55">
              <a:extLst>
                <a:ext uri="{FF2B5EF4-FFF2-40B4-BE49-F238E27FC236}">
                  <a16:creationId xmlns="" xmlns:a16="http://schemas.microsoft.com/office/drawing/2014/main" id="{843C7632-B69B-A64C-A2D7-05BC24A4D886}"/>
                </a:ext>
              </a:extLst>
            </p:cNvPr>
            <p:cNvSpPr/>
            <p:nvPr/>
          </p:nvSpPr>
          <p:spPr>
            <a:xfrm>
              <a:off x="10805153" y="4266020"/>
              <a:ext cx="95250" cy="123825"/>
            </a:xfrm>
            <a:custGeom>
              <a:avLst/>
              <a:gdLst>
                <a:gd name="connsiteX0" fmla="*/ 91441 w 95250"/>
                <a:gd name="connsiteY0" fmla="*/ 7144 h 123825"/>
                <a:gd name="connsiteX1" fmla="*/ 91441 w 95250"/>
                <a:gd name="connsiteY1" fmla="*/ 27242 h 123825"/>
                <a:gd name="connsiteX2" fmla="*/ 60580 w 95250"/>
                <a:gd name="connsiteY2" fmla="*/ 27242 h 123825"/>
                <a:gd name="connsiteX3" fmla="*/ 60580 w 95250"/>
                <a:gd name="connsiteY3" fmla="*/ 124015 h 123825"/>
                <a:gd name="connsiteX4" fmla="*/ 38006 w 95250"/>
                <a:gd name="connsiteY4" fmla="*/ 124015 h 123825"/>
                <a:gd name="connsiteX5" fmla="*/ 38006 w 95250"/>
                <a:gd name="connsiteY5" fmla="*/ 27242 h 123825"/>
                <a:gd name="connsiteX6" fmla="*/ 7144 w 95250"/>
                <a:gd name="connsiteY6" fmla="*/ 27242 h 123825"/>
                <a:gd name="connsiteX7" fmla="*/ 7144 w 95250"/>
                <a:gd name="connsiteY7" fmla="*/ 7144 h 123825"/>
                <a:gd name="connsiteX8" fmla="*/ 91441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441" y="7144"/>
                  </a:moveTo>
                  <a:lnTo>
                    <a:pt x="91441" y="27242"/>
                  </a:lnTo>
                  <a:lnTo>
                    <a:pt x="60580" y="27242"/>
                  </a:lnTo>
                  <a:lnTo>
                    <a:pt x="60580" y="124015"/>
                  </a:lnTo>
                  <a:lnTo>
                    <a:pt x="38006" y="124015"/>
                  </a:lnTo>
                  <a:lnTo>
                    <a:pt x="38006" y="27242"/>
                  </a:lnTo>
                  <a:lnTo>
                    <a:pt x="7144" y="27242"/>
                  </a:lnTo>
                  <a:lnTo>
                    <a:pt x="7144" y="7144"/>
                  </a:lnTo>
                  <a:lnTo>
                    <a:pt x="91441" y="7144"/>
                  </a:lnTo>
                  <a:close/>
                </a:path>
              </a:pathLst>
            </a:custGeom>
            <a:solidFill>
              <a:srgbClr val="FFFFFF"/>
            </a:solidFill>
            <a:ln w="9525" cap="flat">
              <a:noFill/>
              <a:prstDash val="solid"/>
              <a:miter/>
            </a:ln>
          </p:spPr>
          <p:txBody>
            <a:bodyPr rtlCol="0" anchor="ctr"/>
            <a:lstStyle/>
            <a:p>
              <a:endParaRPr lang="en-US"/>
            </a:p>
          </p:txBody>
        </p:sp>
        <p:sp>
          <p:nvSpPr>
            <p:cNvPr id="33" name="Freeform: Shape 56">
              <a:extLst>
                <a:ext uri="{FF2B5EF4-FFF2-40B4-BE49-F238E27FC236}">
                  <a16:creationId xmlns="" xmlns:a16="http://schemas.microsoft.com/office/drawing/2014/main" id="{EF8842D7-5293-9F4A-A616-5A21DC4FF9A5}"/>
                </a:ext>
              </a:extLst>
            </p:cNvPr>
            <p:cNvSpPr/>
            <p:nvPr/>
          </p:nvSpPr>
          <p:spPr>
            <a:xfrm>
              <a:off x="10907357" y="4266020"/>
              <a:ext cx="123825" cy="123825"/>
            </a:xfrm>
            <a:custGeom>
              <a:avLst/>
              <a:gdLst>
                <a:gd name="connsiteX0" fmla="*/ 65532 w 123825"/>
                <a:gd name="connsiteY0" fmla="*/ 77152 h 123825"/>
                <a:gd name="connsiteX1" fmla="*/ 108109 w 123825"/>
                <a:gd name="connsiteY1" fmla="*/ 7144 h 123825"/>
                <a:gd name="connsiteX2" fmla="*/ 124015 w 123825"/>
                <a:gd name="connsiteY2" fmla="*/ 7144 h 123825"/>
                <a:gd name="connsiteX3" fmla="*/ 124015 w 123825"/>
                <a:gd name="connsiteY3" fmla="*/ 124015 h 123825"/>
                <a:gd name="connsiteX4" fmla="*/ 101440 w 123825"/>
                <a:gd name="connsiteY4" fmla="*/ 124015 h 123825"/>
                <a:gd name="connsiteX5" fmla="*/ 101440 w 123825"/>
                <a:gd name="connsiteY5" fmla="*/ 58960 h 123825"/>
                <a:gd name="connsiteX6" fmla="*/ 73342 w 123825"/>
                <a:gd name="connsiteY6" fmla="*/ 104870 h 123825"/>
                <a:gd name="connsiteX7" fmla="*/ 57721 w 123825"/>
                <a:gd name="connsiteY7" fmla="*/ 104870 h 123825"/>
                <a:gd name="connsiteX8" fmla="*/ 29623 w 123825"/>
                <a:gd name="connsiteY8" fmla="*/ 58960 h 123825"/>
                <a:gd name="connsiteX9" fmla="*/ 29623 w 123825"/>
                <a:gd name="connsiteY9" fmla="*/ 124015 h 123825"/>
                <a:gd name="connsiteX10" fmla="*/ 7144 w 123825"/>
                <a:gd name="connsiteY10" fmla="*/ 124015 h 123825"/>
                <a:gd name="connsiteX11" fmla="*/ 7144 w 123825"/>
                <a:gd name="connsiteY11" fmla="*/ 7144 h 123825"/>
                <a:gd name="connsiteX12" fmla="*/ 22954 w 123825"/>
                <a:gd name="connsiteY12" fmla="*/ 7144 h 123825"/>
                <a:gd name="connsiteX13" fmla="*/ 65532 w 123825"/>
                <a:gd name="connsiteY13" fmla="*/ 771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532" y="77152"/>
                  </a:moveTo>
                  <a:lnTo>
                    <a:pt x="108109" y="7144"/>
                  </a:lnTo>
                  <a:lnTo>
                    <a:pt x="124015" y="7144"/>
                  </a:lnTo>
                  <a:lnTo>
                    <a:pt x="124015" y="124015"/>
                  </a:lnTo>
                  <a:lnTo>
                    <a:pt x="101440" y="124015"/>
                  </a:lnTo>
                  <a:lnTo>
                    <a:pt x="101440" y="58960"/>
                  </a:lnTo>
                  <a:lnTo>
                    <a:pt x="73342" y="104870"/>
                  </a:lnTo>
                  <a:lnTo>
                    <a:pt x="57721" y="104870"/>
                  </a:lnTo>
                  <a:lnTo>
                    <a:pt x="29623" y="58960"/>
                  </a:lnTo>
                  <a:lnTo>
                    <a:pt x="29623" y="124015"/>
                  </a:lnTo>
                  <a:lnTo>
                    <a:pt x="7144" y="124015"/>
                  </a:lnTo>
                  <a:lnTo>
                    <a:pt x="7144" y="7144"/>
                  </a:lnTo>
                  <a:lnTo>
                    <a:pt x="22954" y="7144"/>
                  </a:lnTo>
                  <a:lnTo>
                    <a:pt x="65532" y="77152"/>
                  </a:lnTo>
                  <a:close/>
                </a:path>
              </a:pathLst>
            </a:custGeom>
            <a:solidFill>
              <a:srgbClr val="FFFFFF"/>
            </a:solidFill>
            <a:ln w="9525" cap="flat">
              <a:noFill/>
              <a:prstDash val="solid"/>
              <a:miter/>
            </a:ln>
          </p:spPr>
          <p:txBody>
            <a:bodyPr rtlCol="0" anchor="ctr"/>
            <a:lstStyle/>
            <a:p>
              <a:endParaRPr lang="en-US"/>
            </a:p>
          </p:txBody>
        </p:sp>
      </p:grpSp>
    </p:spTree>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Opening">
    <p:bg bwMode="gray">
      <p:bgPr>
        <a:solidFill>
          <a:schemeClr val="tx1"/>
        </a:solidFill>
        <a:effectLst/>
      </p:bgPr>
    </p:bg>
    <p:spTree>
      <p:nvGrpSpPr>
        <p:cNvPr id="1" name=""/>
        <p:cNvGrpSpPr/>
        <p:nvPr/>
      </p:nvGrpSpPr>
      <p:grpSpPr>
        <a:xfrm>
          <a:off x="0" y="0"/>
          <a:ext cx="0" cy="0"/>
          <a:chOff x="0" y="0"/>
          <a:chExt cx="0" cy="0"/>
        </a:xfrm>
      </p:grpSpPr>
      <p:pic>
        <p:nvPicPr>
          <p:cNvPr id="90" name="Picture 89">
            <a:extLst>
              <a:ext uri="{FF2B5EF4-FFF2-40B4-BE49-F238E27FC236}">
                <a16:creationId xmlns="" xmlns:a16="http://schemas.microsoft.com/office/drawing/2014/main" id="{9E62D586-7D8D-4A8F-95E6-95C8EB8B9357}"/>
              </a:ext>
            </a:extLst>
          </p:cNvPr>
          <p:cNvPicPr>
            <a:picLocks noChangeAspect="1"/>
          </p:cNvPicPr>
          <p:nvPr userDrawn="1"/>
        </p:nvPicPr>
        <p:blipFill>
          <a:blip r:embed="rId2"/>
          <a:stretch>
            <a:fillRect/>
          </a:stretch>
        </p:blipFill>
        <p:spPr>
          <a:xfrm>
            <a:off x="1145535" y="1455480"/>
            <a:ext cx="9892573" cy="3859232"/>
          </a:xfrm>
          <a:prstGeom prst="rect">
            <a:avLst/>
          </a:prstGeom>
        </p:spPr>
      </p:pic>
      <p:sp>
        <p:nvSpPr>
          <p:cNvPr id="91" name="TextBox 90">
            <a:extLst>
              <a:ext uri="{FF2B5EF4-FFF2-40B4-BE49-F238E27FC236}">
                <a16:creationId xmlns="" xmlns:a16="http://schemas.microsoft.com/office/drawing/2014/main" id="{1430711D-9C41-4D49-BB92-91D1A682EC35}"/>
              </a:ext>
            </a:extLst>
          </p:cNvPr>
          <p:cNvSpPr txBox="1"/>
          <p:nvPr userDrawn="1"/>
        </p:nvSpPr>
        <p:spPr>
          <a:xfrm>
            <a:off x="1961324" y="4949263"/>
            <a:ext cx="2723823" cy="492443"/>
          </a:xfrm>
          <a:prstGeom prst="rect">
            <a:avLst/>
          </a:prstGeom>
          <a:noFill/>
        </p:spPr>
        <p:txBody>
          <a:bodyPr wrap="none" rtlCol="0">
            <a:spAutoFit/>
          </a:bodyPr>
          <a:lstStyle/>
          <a:p>
            <a:pPr algn="l"/>
            <a:r>
              <a:rPr lang="en-US" sz="2500" b="1" dirty="0">
                <a:solidFill>
                  <a:schemeClr val="bg1"/>
                </a:solidFill>
              </a:rPr>
              <a:t>Date </a:t>
            </a:r>
            <a:r>
              <a:rPr lang="en-US" sz="2500" b="1" dirty="0">
                <a:solidFill>
                  <a:schemeClr val="accent1"/>
                </a:solidFill>
              </a:rPr>
              <a:t>• Location</a:t>
            </a:r>
          </a:p>
        </p:txBody>
      </p:sp>
    </p:spTree>
    <p:extLst>
      <p:ext uri="{BB962C8B-B14F-4D97-AF65-F5344CB8AC3E}">
        <p14:creationId xmlns:p14="http://schemas.microsoft.com/office/powerpoint/2010/main" val="167531185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_Slide_2">
    <p:bg bwMode="gray">
      <p:bgPr>
        <a:solidFill>
          <a:schemeClr val="accent3"/>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 xmlns:a16="http://schemas.microsoft.com/office/drawing/2014/main" id="{E8AB0E8F-9854-49EB-AC7D-6922D21D2E3F}"/>
              </a:ext>
            </a:extLst>
          </p:cNvPr>
          <p:cNvGrpSpPr/>
          <p:nvPr userDrawn="1"/>
        </p:nvGrpSpPr>
        <p:grpSpPr bwMode="gray">
          <a:xfrm>
            <a:off x="-7938" y="-14753"/>
            <a:ext cx="12231430" cy="6952129"/>
            <a:chOff x="-7938" y="-14753"/>
            <a:chExt cx="12231430" cy="6952129"/>
          </a:xfrm>
          <a:solidFill>
            <a:srgbClr val="B1B1E4"/>
          </a:solidFill>
        </p:grpSpPr>
        <p:sp>
          <p:nvSpPr>
            <p:cNvPr id="18" name="Rectangle: Rounded Corners 17">
              <a:extLst>
                <a:ext uri="{FF2B5EF4-FFF2-40B4-BE49-F238E27FC236}">
                  <a16:creationId xmlns="" xmlns:a16="http://schemas.microsoft.com/office/drawing/2014/main" id="{2D3239BE-F1B9-4D92-B699-71FF1714D57D}"/>
                </a:ext>
              </a:extLst>
            </p:cNvPr>
            <p:cNvSpPr/>
            <p:nvPr/>
          </p:nvSpPr>
          <p:spPr bwMode="gray">
            <a:xfrm>
              <a:off x="0" y="0"/>
              <a:ext cx="12188824" cy="6858000"/>
            </a:xfrm>
            <a:prstGeom prst="roundRect">
              <a:avLst>
                <a:gd name="adj" fmla="val 0"/>
              </a:avLst>
            </a:prstGeom>
            <a:solidFill>
              <a:schemeClr val="accent3"/>
            </a:solidFill>
            <a:ln w="19050">
              <a:solidFill>
                <a:schemeClr val="accent3"/>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FFFFFF"/>
                </a:solidFill>
              </a:endParaRPr>
            </a:p>
          </p:txBody>
        </p:sp>
        <p:sp>
          <p:nvSpPr>
            <p:cNvPr id="19" name="Freeform 7">
              <a:extLst>
                <a:ext uri="{FF2B5EF4-FFF2-40B4-BE49-F238E27FC236}">
                  <a16:creationId xmlns="" xmlns:a16="http://schemas.microsoft.com/office/drawing/2014/main" id="{9EF31331-8C03-462D-97CC-DDF770B7B91B}"/>
                </a:ext>
              </a:extLst>
            </p:cNvPr>
            <p:cNvSpPr>
              <a:spLocks/>
            </p:cNvSpPr>
            <p:nvPr/>
          </p:nvSpPr>
          <p:spPr bwMode="gray">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 xmlns:a16="http://schemas.microsoft.com/office/drawing/2014/main" id="{182E2796-B602-49F4-AC32-158CEC5B0451}"/>
                </a:ext>
              </a:extLst>
            </p:cNvPr>
            <p:cNvSpPr>
              <a:spLocks/>
            </p:cNvSpPr>
            <p:nvPr/>
          </p:nvSpPr>
          <p:spPr bwMode="gray">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a:extLst>
                <a:ext uri="{FF2B5EF4-FFF2-40B4-BE49-F238E27FC236}">
                  <a16:creationId xmlns="" xmlns:a16="http://schemas.microsoft.com/office/drawing/2014/main" id="{F8C17D0E-AD35-49D9-9F8E-FCC0DDA8C1F5}"/>
                </a:ext>
              </a:extLst>
            </p:cNvPr>
            <p:cNvSpPr>
              <a:spLocks/>
            </p:cNvSpPr>
            <p:nvPr/>
          </p:nvSpPr>
          <p:spPr bwMode="gray">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a:extLst>
                <a:ext uri="{FF2B5EF4-FFF2-40B4-BE49-F238E27FC236}">
                  <a16:creationId xmlns="" xmlns:a16="http://schemas.microsoft.com/office/drawing/2014/main" id="{4CD8D9B9-63EB-41BC-BB2D-EFC556015FBA}"/>
                </a:ext>
              </a:extLst>
            </p:cNvPr>
            <p:cNvSpPr>
              <a:spLocks/>
            </p:cNvSpPr>
            <p:nvPr/>
          </p:nvSpPr>
          <p:spPr bwMode="gray">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a:extLst>
                <a:ext uri="{FF2B5EF4-FFF2-40B4-BE49-F238E27FC236}">
                  <a16:creationId xmlns="" xmlns:a16="http://schemas.microsoft.com/office/drawing/2014/main" id="{B1C79AE6-E9C4-458A-B3C3-9251430B55CC}"/>
                </a:ext>
              </a:extLst>
            </p:cNvPr>
            <p:cNvSpPr>
              <a:spLocks/>
            </p:cNvSpPr>
            <p:nvPr/>
          </p:nvSpPr>
          <p:spPr bwMode="gray">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a:extLst>
                <a:ext uri="{FF2B5EF4-FFF2-40B4-BE49-F238E27FC236}">
                  <a16:creationId xmlns="" xmlns:a16="http://schemas.microsoft.com/office/drawing/2014/main" id="{1AD8717B-EE73-41D9-BE4A-A166039C28A1}"/>
                </a:ext>
              </a:extLst>
            </p:cNvPr>
            <p:cNvSpPr>
              <a:spLocks/>
            </p:cNvSpPr>
            <p:nvPr/>
          </p:nvSpPr>
          <p:spPr bwMode="gray">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3">
              <a:extLst>
                <a:ext uri="{FF2B5EF4-FFF2-40B4-BE49-F238E27FC236}">
                  <a16:creationId xmlns="" xmlns:a16="http://schemas.microsoft.com/office/drawing/2014/main" id="{9F72919C-82CB-412D-975B-4A4099A3B5F8}"/>
                </a:ext>
              </a:extLst>
            </p:cNvPr>
            <p:cNvSpPr>
              <a:spLocks/>
            </p:cNvSpPr>
            <p:nvPr/>
          </p:nvSpPr>
          <p:spPr bwMode="gray">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 xmlns:a16="http://schemas.microsoft.com/office/drawing/2014/main" id="{80FC55A2-CCFB-47FF-B119-9DC0B08CC102}"/>
                </a:ext>
              </a:extLst>
            </p:cNvPr>
            <p:cNvGrpSpPr/>
            <p:nvPr userDrawn="1"/>
          </p:nvGrpSpPr>
          <p:grpSpPr bwMode="gray">
            <a:xfrm>
              <a:off x="2778125" y="6554788"/>
              <a:ext cx="1296987" cy="382588"/>
              <a:chOff x="2778125" y="6253163"/>
              <a:chExt cx="1296987" cy="382588"/>
            </a:xfrm>
            <a:grpFill/>
          </p:grpSpPr>
          <p:sp>
            <p:nvSpPr>
              <p:cNvPr id="71" name="Rectangle 15">
                <a:extLst>
                  <a:ext uri="{FF2B5EF4-FFF2-40B4-BE49-F238E27FC236}">
                    <a16:creationId xmlns="" xmlns:a16="http://schemas.microsoft.com/office/drawing/2014/main" id="{2D4A6BA1-A523-40B7-AA40-858AF6D562CD}"/>
                  </a:ext>
                </a:extLst>
              </p:cNvPr>
              <p:cNvSpPr>
                <a:spLocks noChangeArrowheads="1"/>
              </p:cNvSpPr>
              <p:nvPr/>
            </p:nvSpPr>
            <p:spPr bwMode="gray">
              <a:xfrm>
                <a:off x="3079750" y="6324601"/>
                <a:ext cx="222250" cy="142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Oval 17">
                <a:extLst>
                  <a:ext uri="{FF2B5EF4-FFF2-40B4-BE49-F238E27FC236}">
                    <a16:creationId xmlns="" xmlns:a16="http://schemas.microsoft.com/office/drawing/2014/main" id="{452DB80D-D32C-40EF-9A3D-284339CFF1A5}"/>
                  </a:ext>
                </a:extLst>
              </p:cNvPr>
              <p:cNvSpPr>
                <a:spLocks noChangeArrowheads="1"/>
              </p:cNvSpPr>
              <p:nvPr/>
            </p:nvSpPr>
            <p:spPr bwMode="gray">
              <a:xfrm>
                <a:off x="2778125" y="647541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Oval 18">
                <a:extLst>
                  <a:ext uri="{FF2B5EF4-FFF2-40B4-BE49-F238E27FC236}">
                    <a16:creationId xmlns="" xmlns:a16="http://schemas.microsoft.com/office/drawing/2014/main" id="{5D210AE4-25FE-4E99-A46C-682E9B83898D}"/>
                  </a:ext>
                </a:extLst>
              </p:cNvPr>
              <p:cNvSpPr>
                <a:spLocks noChangeArrowheads="1"/>
              </p:cNvSpPr>
              <p:nvPr/>
            </p:nvSpPr>
            <p:spPr bwMode="gray">
              <a:xfrm>
                <a:off x="2778125" y="625316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Oval 19">
                <a:extLst>
                  <a:ext uri="{FF2B5EF4-FFF2-40B4-BE49-F238E27FC236}">
                    <a16:creationId xmlns="" xmlns:a16="http://schemas.microsoft.com/office/drawing/2014/main" id="{A2802692-1EC9-48FA-A965-AEE1F27A91F3}"/>
                  </a:ext>
                </a:extLst>
              </p:cNvPr>
              <p:cNvSpPr>
                <a:spLocks noChangeArrowheads="1"/>
              </p:cNvSpPr>
              <p:nvPr/>
            </p:nvSpPr>
            <p:spPr bwMode="gray">
              <a:xfrm>
                <a:off x="3000375" y="647541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Oval 20">
                <a:extLst>
                  <a:ext uri="{FF2B5EF4-FFF2-40B4-BE49-F238E27FC236}">
                    <a16:creationId xmlns="" xmlns:a16="http://schemas.microsoft.com/office/drawing/2014/main" id="{63698218-9EC9-4C6B-AF83-5816B1C0C817}"/>
                  </a:ext>
                </a:extLst>
              </p:cNvPr>
              <p:cNvSpPr>
                <a:spLocks noChangeArrowheads="1"/>
              </p:cNvSpPr>
              <p:nvPr/>
            </p:nvSpPr>
            <p:spPr bwMode="gray">
              <a:xfrm>
                <a:off x="3000375" y="625316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Oval 21">
                <a:extLst>
                  <a:ext uri="{FF2B5EF4-FFF2-40B4-BE49-F238E27FC236}">
                    <a16:creationId xmlns="" xmlns:a16="http://schemas.microsoft.com/office/drawing/2014/main" id="{6ADA3575-33E9-45C6-8397-31504DA1A494}"/>
                  </a:ext>
                </a:extLst>
              </p:cNvPr>
              <p:cNvSpPr>
                <a:spLocks noChangeArrowheads="1"/>
              </p:cNvSpPr>
              <p:nvPr/>
            </p:nvSpPr>
            <p:spPr bwMode="gray">
              <a:xfrm>
                <a:off x="3232150" y="6253163"/>
                <a:ext cx="153988"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Rectangle 24">
                <a:extLst>
                  <a:ext uri="{FF2B5EF4-FFF2-40B4-BE49-F238E27FC236}">
                    <a16:creationId xmlns="" xmlns:a16="http://schemas.microsoft.com/office/drawing/2014/main" id="{922096FB-D0E2-489F-A9D6-F5060F1B2259}"/>
                  </a:ext>
                </a:extLst>
              </p:cNvPr>
              <p:cNvSpPr>
                <a:spLocks noChangeArrowheads="1"/>
              </p:cNvSpPr>
              <p:nvPr/>
            </p:nvSpPr>
            <p:spPr bwMode="gray">
              <a:xfrm>
                <a:off x="3767137" y="6324601"/>
                <a:ext cx="223838" cy="142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Oval 26">
                <a:extLst>
                  <a:ext uri="{FF2B5EF4-FFF2-40B4-BE49-F238E27FC236}">
                    <a16:creationId xmlns="" xmlns:a16="http://schemas.microsoft.com/office/drawing/2014/main" id="{5BEC6CA6-1F3C-4ED9-8C99-EB7228C48921}"/>
                  </a:ext>
                </a:extLst>
              </p:cNvPr>
              <p:cNvSpPr>
                <a:spLocks noChangeArrowheads="1"/>
              </p:cNvSpPr>
              <p:nvPr/>
            </p:nvSpPr>
            <p:spPr bwMode="gray">
              <a:xfrm>
                <a:off x="3465512" y="647541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Oval 27">
                <a:extLst>
                  <a:ext uri="{FF2B5EF4-FFF2-40B4-BE49-F238E27FC236}">
                    <a16:creationId xmlns="" xmlns:a16="http://schemas.microsoft.com/office/drawing/2014/main" id="{95B8DB1C-0472-4B5A-84E0-77E099678A93}"/>
                  </a:ext>
                </a:extLst>
              </p:cNvPr>
              <p:cNvSpPr>
                <a:spLocks noChangeArrowheads="1"/>
              </p:cNvSpPr>
              <p:nvPr/>
            </p:nvSpPr>
            <p:spPr bwMode="gray">
              <a:xfrm>
                <a:off x="3465512" y="625316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Oval 28">
                <a:extLst>
                  <a:ext uri="{FF2B5EF4-FFF2-40B4-BE49-F238E27FC236}">
                    <a16:creationId xmlns="" xmlns:a16="http://schemas.microsoft.com/office/drawing/2014/main" id="{10405331-0E73-4915-9F81-AB3641314F96}"/>
                  </a:ext>
                </a:extLst>
              </p:cNvPr>
              <p:cNvSpPr>
                <a:spLocks noChangeArrowheads="1"/>
              </p:cNvSpPr>
              <p:nvPr/>
            </p:nvSpPr>
            <p:spPr bwMode="gray">
              <a:xfrm>
                <a:off x="3689350" y="647541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Oval 29">
                <a:extLst>
                  <a:ext uri="{FF2B5EF4-FFF2-40B4-BE49-F238E27FC236}">
                    <a16:creationId xmlns="" xmlns:a16="http://schemas.microsoft.com/office/drawing/2014/main" id="{3A684CAE-C23E-42AB-A6A2-750CD7A0ED3A}"/>
                  </a:ext>
                </a:extLst>
              </p:cNvPr>
              <p:cNvSpPr>
                <a:spLocks noChangeArrowheads="1"/>
              </p:cNvSpPr>
              <p:nvPr/>
            </p:nvSpPr>
            <p:spPr bwMode="gray">
              <a:xfrm>
                <a:off x="3689350" y="625316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Oval 30">
                <a:extLst>
                  <a:ext uri="{FF2B5EF4-FFF2-40B4-BE49-F238E27FC236}">
                    <a16:creationId xmlns="" xmlns:a16="http://schemas.microsoft.com/office/drawing/2014/main" id="{C1380E2C-53BE-4915-AD1A-2EFB10216DEB}"/>
                  </a:ext>
                </a:extLst>
              </p:cNvPr>
              <p:cNvSpPr>
                <a:spLocks noChangeArrowheads="1"/>
              </p:cNvSpPr>
              <p:nvPr/>
            </p:nvSpPr>
            <p:spPr bwMode="gray">
              <a:xfrm>
                <a:off x="3919537" y="625316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7" name="Freeform 38">
              <a:extLst>
                <a:ext uri="{FF2B5EF4-FFF2-40B4-BE49-F238E27FC236}">
                  <a16:creationId xmlns="" xmlns:a16="http://schemas.microsoft.com/office/drawing/2014/main" id="{0F3F61A0-A0D4-4361-8FE9-8EE5C8911F6A}"/>
                </a:ext>
              </a:extLst>
            </p:cNvPr>
            <p:cNvSpPr>
              <a:spLocks/>
            </p:cNvSpPr>
            <p:nvPr/>
          </p:nvSpPr>
          <p:spPr bwMode="gray">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9">
              <a:extLst>
                <a:ext uri="{FF2B5EF4-FFF2-40B4-BE49-F238E27FC236}">
                  <a16:creationId xmlns="" xmlns:a16="http://schemas.microsoft.com/office/drawing/2014/main" id="{3EADD0E6-D249-436A-BFE2-DE6682D0597A}"/>
                </a:ext>
              </a:extLst>
            </p:cNvPr>
            <p:cNvSpPr>
              <a:spLocks/>
            </p:cNvSpPr>
            <p:nvPr/>
          </p:nvSpPr>
          <p:spPr bwMode="gray">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40">
              <a:extLst>
                <a:ext uri="{FF2B5EF4-FFF2-40B4-BE49-F238E27FC236}">
                  <a16:creationId xmlns="" xmlns:a16="http://schemas.microsoft.com/office/drawing/2014/main" id="{68E78933-FAE1-419B-9DBE-08E195AF4F6A}"/>
                </a:ext>
              </a:extLst>
            </p:cNvPr>
            <p:cNvSpPr>
              <a:spLocks/>
            </p:cNvSpPr>
            <p:nvPr/>
          </p:nvSpPr>
          <p:spPr bwMode="gray">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41">
              <a:extLst>
                <a:ext uri="{FF2B5EF4-FFF2-40B4-BE49-F238E27FC236}">
                  <a16:creationId xmlns="" xmlns:a16="http://schemas.microsoft.com/office/drawing/2014/main" id="{F07B2E16-3B42-45F8-B4EC-65B240916A7C}"/>
                </a:ext>
              </a:extLst>
            </p:cNvPr>
            <p:cNvSpPr>
              <a:spLocks/>
            </p:cNvSpPr>
            <p:nvPr/>
          </p:nvSpPr>
          <p:spPr bwMode="gray">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2">
              <a:extLst>
                <a:ext uri="{FF2B5EF4-FFF2-40B4-BE49-F238E27FC236}">
                  <a16:creationId xmlns="" xmlns:a16="http://schemas.microsoft.com/office/drawing/2014/main" id="{22A334EE-8800-41A3-AFA3-8DEB69D10447}"/>
                </a:ext>
              </a:extLst>
            </p:cNvPr>
            <p:cNvSpPr>
              <a:spLocks/>
            </p:cNvSpPr>
            <p:nvPr/>
          </p:nvSpPr>
          <p:spPr bwMode="gray">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43">
              <a:extLst>
                <a:ext uri="{FF2B5EF4-FFF2-40B4-BE49-F238E27FC236}">
                  <a16:creationId xmlns="" xmlns:a16="http://schemas.microsoft.com/office/drawing/2014/main" id="{8D6038EC-93E1-46D9-B367-0B0241D91AC0}"/>
                </a:ext>
              </a:extLst>
            </p:cNvPr>
            <p:cNvSpPr>
              <a:spLocks/>
            </p:cNvSpPr>
            <p:nvPr/>
          </p:nvSpPr>
          <p:spPr bwMode="gray">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44">
              <a:extLst>
                <a:ext uri="{FF2B5EF4-FFF2-40B4-BE49-F238E27FC236}">
                  <a16:creationId xmlns="" xmlns:a16="http://schemas.microsoft.com/office/drawing/2014/main" id="{EF7C0005-B302-4844-B15E-0742D3C3384C}"/>
                </a:ext>
              </a:extLst>
            </p:cNvPr>
            <p:cNvSpPr>
              <a:spLocks noChangeArrowheads="1"/>
            </p:cNvSpPr>
            <p:nvPr/>
          </p:nvSpPr>
          <p:spPr bwMode="gray">
            <a:xfrm>
              <a:off x="11617445" y="5594351"/>
              <a:ext cx="19050" cy="3111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Rectangle 45">
              <a:extLst>
                <a:ext uri="{FF2B5EF4-FFF2-40B4-BE49-F238E27FC236}">
                  <a16:creationId xmlns="" xmlns:a16="http://schemas.microsoft.com/office/drawing/2014/main" id="{A5CF2D75-D63E-49F3-9263-1A6FF27A664E}"/>
                </a:ext>
              </a:extLst>
            </p:cNvPr>
            <p:cNvSpPr>
              <a:spLocks noChangeArrowheads="1"/>
            </p:cNvSpPr>
            <p:nvPr/>
          </p:nvSpPr>
          <p:spPr bwMode="gray">
            <a:xfrm>
              <a:off x="11909545" y="5594351"/>
              <a:ext cx="19050" cy="3111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Rectangle 46">
              <a:extLst>
                <a:ext uri="{FF2B5EF4-FFF2-40B4-BE49-F238E27FC236}">
                  <a16:creationId xmlns="" xmlns:a16="http://schemas.microsoft.com/office/drawing/2014/main" id="{EA481683-2911-4C1D-8656-25D790992541}"/>
                </a:ext>
              </a:extLst>
            </p:cNvPr>
            <p:cNvSpPr>
              <a:spLocks noChangeArrowheads="1"/>
            </p:cNvSpPr>
            <p:nvPr/>
          </p:nvSpPr>
          <p:spPr bwMode="gray">
            <a:xfrm>
              <a:off x="12201645" y="5283201"/>
              <a:ext cx="19050" cy="3111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Rectangle 48">
              <a:extLst>
                <a:ext uri="{FF2B5EF4-FFF2-40B4-BE49-F238E27FC236}">
                  <a16:creationId xmlns="" xmlns:a16="http://schemas.microsoft.com/office/drawing/2014/main" id="{13D169A3-57FE-49D5-A1F9-2BE2674F0F6F}"/>
                </a:ext>
              </a:extLst>
            </p:cNvPr>
            <p:cNvSpPr>
              <a:spLocks noChangeArrowheads="1"/>
            </p:cNvSpPr>
            <p:nvPr/>
          </p:nvSpPr>
          <p:spPr bwMode="gray">
            <a:xfrm>
              <a:off x="11609507" y="4956176"/>
              <a:ext cx="30003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49">
              <a:extLst>
                <a:ext uri="{FF2B5EF4-FFF2-40B4-BE49-F238E27FC236}">
                  <a16:creationId xmlns="" xmlns:a16="http://schemas.microsoft.com/office/drawing/2014/main" id="{3528E6E3-DF28-4588-A099-69B9059A928C}"/>
                </a:ext>
              </a:extLst>
            </p:cNvPr>
            <p:cNvSpPr>
              <a:spLocks noChangeArrowheads="1"/>
            </p:cNvSpPr>
            <p:nvPr/>
          </p:nvSpPr>
          <p:spPr bwMode="gray">
            <a:xfrm>
              <a:off x="11523782" y="486251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50">
              <a:extLst>
                <a:ext uri="{FF2B5EF4-FFF2-40B4-BE49-F238E27FC236}">
                  <a16:creationId xmlns="" xmlns:a16="http://schemas.microsoft.com/office/drawing/2014/main" id="{F95D098C-1A2D-4CFD-BAF1-1AAD57C80BE8}"/>
                </a:ext>
              </a:extLst>
            </p:cNvPr>
            <p:cNvSpPr>
              <a:spLocks noChangeArrowheads="1"/>
            </p:cNvSpPr>
            <p:nvPr/>
          </p:nvSpPr>
          <p:spPr bwMode="gray">
            <a:xfrm>
              <a:off x="11814295" y="486251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1">
              <a:extLst>
                <a:ext uri="{FF2B5EF4-FFF2-40B4-BE49-F238E27FC236}">
                  <a16:creationId xmlns="" xmlns:a16="http://schemas.microsoft.com/office/drawing/2014/main" id="{FA8C8626-7A24-4083-8417-892E2F0A17D4}"/>
                </a:ext>
              </a:extLst>
            </p:cNvPr>
            <p:cNvSpPr>
              <a:spLocks/>
            </p:cNvSpPr>
            <p:nvPr/>
          </p:nvSpPr>
          <p:spPr bwMode="gray">
            <a:xfrm>
              <a:off x="12106395"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52">
              <a:extLst>
                <a:ext uri="{FF2B5EF4-FFF2-40B4-BE49-F238E27FC236}">
                  <a16:creationId xmlns="" xmlns:a16="http://schemas.microsoft.com/office/drawing/2014/main" id="{D44DBFBF-EA35-4983-89DB-DA684BC3AAB8}"/>
                </a:ext>
              </a:extLst>
            </p:cNvPr>
            <p:cNvSpPr>
              <a:spLocks noChangeArrowheads="1"/>
            </p:cNvSpPr>
            <p:nvPr/>
          </p:nvSpPr>
          <p:spPr bwMode="gray">
            <a:xfrm>
              <a:off x="11523782" y="517366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53">
              <a:extLst>
                <a:ext uri="{FF2B5EF4-FFF2-40B4-BE49-F238E27FC236}">
                  <a16:creationId xmlns="" xmlns:a16="http://schemas.microsoft.com/office/drawing/2014/main" id="{2B3C8DCC-9DCE-418B-BBA8-DCACFD0124E1}"/>
                </a:ext>
              </a:extLst>
            </p:cNvPr>
            <p:cNvSpPr>
              <a:spLocks noChangeArrowheads="1"/>
            </p:cNvSpPr>
            <p:nvPr/>
          </p:nvSpPr>
          <p:spPr bwMode="gray">
            <a:xfrm>
              <a:off x="11814295" y="517366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4">
              <a:extLst>
                <a:ext uri="{FF2B5EF4-FFF2-40B4-BE49-F238E27FC236}">
                  <a16:creationId xmlns="" xmlns:a16="http://schemas.microsoft.com/office/drawing/2014/main" id="{A0AED3F5-6030-44CA-B936-2409719FB860}"/>
                </a:ext>
              </a:extLst>
            </p:cNvPr>
            <p:cNvSpPr>
              <a:spLocks/>
            </p:cNvSpPr>
            <p:nvPr/>
          </p:nvSpPr>
          <p:spPr bwMode="gray">
            <a:xfrm>
              <a:off x="12106395"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55">
              <a:extLst>
                <a:ext uri="{FF2B5EF4-FFF2-40B4-BE49-F238E27FC236}">
                  <a16:creationId xmlns="" xmlns:a16="http://schemas.microsoft.com/office/drawing/2014/main" id="{0EFEC11A-1951-4FE2-8460-DDCA2F016553}"/>
                </a:ext>
              </a:extLst>
            </p:cNvPr>
            <p:cNvSpPr>
              <a:spLocks noChangeArrowheads="1"/>
            </p:cNvSpPr>
            <p:nvPr/>
          </p:nvSpPr>
          <p:spPr bwMode="gray">
            <a:xfrm>
              <a:off x="11523782" y="548481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56">
              <a:extLst>
                <a:ext uri="{FF2B5EF4-FFF2-40B4-BE49-F238E27FC236}">
                  <a16:creationId xmlns="" xmlns:a16="http://schemas.microsoft.com/office/drawing/2014/main" id="{A26310AC-6F69-4FD2-9630-1DC6D6287BE5}"/>
                </a:ext>
              </a:extLst>
            </p:cNvPr>
            <p:cNvSpPr>
              <a:spLocks noChangeArrowheads="1"/>
            </p:cNvSpPr>
            <p:nvPr/>
          </p:nvSpPr>
          <p:spPr bwMode="gray">
            <a:xfrm>
              <a:off x="11814295" y="548481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7">
              <a:extLst>
                <a:ext uri="{FF2B5EF4-FFF2-40B4-BE49-F238E27FC236}">
                  <a16:creationId xmlns="" xmlns:a16="http://schemas.microsoft.com/office/drawing/2014/main" id="{49D8A2E5-84BB-483E-90F9-CC3A148423A3}"/>
                </a:ext>
              </a:extLst>
            </p:cNvPr>
            <p:cNvSpPr>
              <a:spLocks/>
            </p:cNvSpPr>
            <p:nvPr/>
          </p:nvSpPr>
          <p:spPr bwMode="gray">
            <a:xfrm>
              <a:off x="12106395"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Oval 58">
              <a:extLst>
                <a:ext uri="{FF2B5EF4-FFF2-40B4-BE49-F238E27FC236}">
                  <a16:creationId xmlns="" xmlns:a16="http://schemas.microsoft.com/office/drawing/2014/main" id="{6CF6AB58-5D70-4B7A-B368-DCCF85159232}"/>
                </a:ext>
              </a:extLst>
            </p:cNvPr>
            <p:cNvSpPr>
              <a:spLocks noChangeArrowheads="1"/>
            </p:cNvSpPr>
            <p:nvPr/>
          </p:nvSpPr>
          <p:spPr bwMode="gray">
            <a:xfrm>
              <a:off x="11523782" y="579596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59">
              <a:extLst>
                <a:ext uri="{FF2B5EF4-FFF2-40B4-BE49-F238E27FC236}">
                  <a16:creationId xmlns="" xmlns:a16="http://schemas.microsoft.com/office/drawing/2014/main" id="{6FF1658A-751F-4FC5-897A-25981B4B63B8}"/>
                </a:ext>
              </a:extLst>
            </p:cNvPr>
            <p:cNvSpPr>
              <a:spLocks noChangeArrowheads="1"/>
            </p:cNvSpPr>
            <p:nvPr/>
          </p:nvSpPr>
          <p:spPr bwMode="gray">
            <a:xfrm>
              <a:off x="11814295" y="579596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60">
              <a:extLst>
                <a:ext uri="{FF2B5EF4-FFF2-40B4-BE49-F238E27FC236}">
                  <a16:creationId xmlns="" xmlns:a16="http://schemas.microsoft.com/office/drawing/2014/main" id="{EACF6C1D-A95B-48FB-A2C6-CCEBCCFF5C5A}"/>
                </a:ext>
              </a:extLst>
            </p:cNvPr>
            <p:cNvSpPr>
              <a:spLocks/>
            </p:cNvSpPr>
            <p:nvPr/>
          </p:nvSpPr>
          <p:spPr bwMode="gray">
            <a:xfrm>
              <a:off x="12106395"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61">
              <a:extLst>
                <a:ext uri="{FF2B5EF4-FFF2-40B4-BE49-F238E27FC236}">
                  <a16:creationId xmlns="" xmlns:a16="http://schemas.microsoft.com/office/drawing/2014/main" id="{1B2D79A9-C151-4912-B503-995F43B1DB03}"/>
                </a:ext>
              </a:extLst>
            </p:cNvPr>
            <p:cNvSpPr>
              <a:spLocks noChangeArrowheads="1"/>
            </p:cNvSpPr>
            <p:nvPr/>
          </p:nvSpPr>
          <p:spPr bwMode="gray">
            <a:xfrm>
              <a:off x="11814295" y="6108701"/>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62">
              <a:extLst>
                <a:ext uri="{FF2B5EF4-FFF2-40B4-BE49-F238E27FC236}">
                  <a16:creationId xmlns="" xmlns:a16="http://schemas.microsoft.com/office/drawing/2014/main" id="{37B44BAF-9A32-4741-A630-AE7D21CE7274}"/>
                </a:ext>
              </a:extLst>
            </p:cNvPr>
            <p:cNvSpPr>
              <a:spLocks/>
            </p:cNvSpPr>
            <p:nvPr/>
          </p:nvSpPr>
          <p:spPr bwMode="gray">
            <a:xfrm>
              <a:off x="12106395"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a:extLst>
                <a:ext uri="{FF2B5EF4-FFF2-40B4-BE49-F238E27FC236}">
                  <a16:creationId xmlns="" xmlns:a16="http://schemas.microsoft.com/office/drawing/2014/main" id="{1733A0DD-ABFE-4D7B-A031-397EC650835F}"/>
                </a:ext>
              </a:extLst>
            </p:cNvPr>
            <p:cNvSpPr>
              <a:spLocks/>
            </p:cNvSpPr>
            <p:nvPr/>
          </p:nvSpPr>
          <p:spPr bwMode="gray">
            <a:xfrm>
              <a:off x="12106395"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4">
              <a:extLst>
                <a:ext uri="{FF2B5EF4-FFF2-40B4-BE49-F238E27FC236}">
                  <a16:creationId xmlns="" xmlns:a16="http://schemas.microsoft.com/office/drawing/2014/main" id="{C31BDD77-2A71-45B9-8172-FBB377A47646}"/>
                </a:ext>
              </a:extLst>
            </p:cNvPr>
            <p:cNvSpPr>
              <a:spLocks/>
            </p:cNvSpPr>
            <p:nvPr/>
          </p:nvSpPr>
          <p:spPr bwMode="gray">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65">
              <a:extLst>
                <a:ext uri="{FF2B5EF4-FFF2-40B4-BE49-F238E27FC236}">
                  <a16:creationId xmlns="" xmlns:a16="http://schemas.microsoft.com/office/drawing/2014/main" id="{8D9265C9-EA80-45A3-A62A-A391C0673C93}"/>
                </a:ext>
              </a:extLst>
            </p:cNvPr>
            <p:cNvSpPr>
              <a:spLocks/>
            </p:cNvSpPr>
            <p:nvPr/>
          </p:nvSpPr>
          <p:spPr bwMode="gray">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6">
              <a:extLst>
                <a:ext uri="{FF2B5EF4-FFF2-40B4-BE49-F238E27FC236}">
                  <a16:creationId xmlns="" xmlns:a16="http://schemas.microsoft.com/office/drawing/2014/main" id="{1663B474-7C48-45EF-B662-221BE7B6F3DD}"/>
                </a:ext>
              </a:extLst>
            </p:cNvPr>
            <p:cNvSpPr>
              <a:spLocks/>
            </p:cNvSpPr>
            <p:nvPr/>
          </p:nvSpPr>
          <p:spPr bwMode="gray">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7">
              <a:extLst>
                <a:ext uri="{FF2B5EF4-FFF2-40B4-BE49-F238E27FC236}">
                  <a16:creationId xmlns="" xmlns:a16="http://schemas.microsoft.com/office/drawing/2014/main" id="{EA2EC15D-EFBB-4A9E-90BD-08D4801B9745}"/>
                </a:ext>
              </a:extLst>
            </p:cNvPr>
            <p:cNvSpPr>
              <a:spLocks/>
            </p:cNvSpPr>
            <p:nvPr userDrawn="1"/>
          </p:nvSpPr>
          <p:spPr bwMode="gray">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8">
              <a:extLst>
                <a:ext uri="{FF2B5EF4-FFF2-40B4-BE49-F238E27FC236}">
                  <a16:creationId xmlns="" xmlns:a16="http://schemas.microsoft.com/office/drawing/2014/main" id="{A0B8BBA7-601F-4EDA-A0BC-984E84852FAA}"/>
                </a:ext>
              </a:extLst>
            </p:cNvPr>
            <p:cNvSpPr>
              <a:spLocks/>
            </p:cNvSpPr>
            <p:nvPr/>
          </p:nvSpPr>
          <p:spPr bwMode="gray">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69">
              <a:extLst>
                <a:ext uri="{FF2B5EF4-FFF2-40B4-BE49-F238E27FC236}">
                  <a16:creationId xmlns="" xmlns:a16="http://schemas.microsoft.com/office/drawing/2014/main" id="{17F27932-A3D2-4C05-8585-661CA31BD0AD}"/>
                </a:ext>
              </a:extLst>
            </p:cNvPr>
            <p:cNvSpPr>
              <a:spLocks/>
            </p:cNvSpPr>
            <p:nvPr/>
          </p:nvSpPr>
          <p:spPr bwMode="gray">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0">
              <a:extLst>
                <a:ext uri="{FF2B5EF4-FFF2-40B4-BE49-F238E27FC236}">
                  <a16:creationId xmlns="" xmlns:a16="http://schemas.microsoft.com/office/drawing/2014/main" id="{8F47FBEF-43F3-4FF3-94A5-2EDDADA2D373}"/>
                </a:ext>
              </a:extLst>
            </p:cNvPr>
            <p:cNvSpPr>
              <a:spLocks/>
            </p:cNvSpPr>
            <p:nvPr/>
          </p:nvSpPr>
          <p:spPr bwMode="gray">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72">
              <a:extLst>
                <a:ext uri="{FF2B5EF4-FFF2-40B4-BE49-F238E27FC236}">
                  <a16:creationId xmlns="" xmlns:a16="http://schemas.microsoft.com/office/drawing/2014/main" id="{4FC64119-7FAE-4645-B554-E52FCC860BAD}"/>
                </a:ext>
              </a:extLst>
            </p:cNvPr>
            <p:cNvSpPr>
              <a:spLocks/>
            </p:cNvSpPr>
            <p:nvPr/>
          </p:nvSpPr>
          <p:spPr bwMode="gray">
            <a:xfrm>
              <a:off x="12193707"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Line 73">
              <a:extLst>
                <a:ext uri="{FF2B5EF4-FFF2-40B4-BE49-F238E27FC236}">
                  <a16:creationId xmlns="" xmlns:a16="http://schemas.microsoft.com/office/drawing/2014/main" id="{3064D156-160A-4387-9253-40CB8181BD67}"/>
                </a:ext>
              </a:extLst>
            </p:cNvPr>
            <p:cNvSpPr>
              <a:spLocks noChangeShapeType="1"/>
            </p:cNvSpPr>
            <p:nvPr/>
          </p:nvSpPr>
          <p:spPr bwMode="gray">
            <a:xfrm flipV="1">
              <a:off x="12193707" y="5207001"/>
              <a:ext cx="0" cy="517525"/>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8">
              <a:extLst>
                <a:ext uri="{FF2B5EF4-FFF2-40B4-BE49-F238E27FC236}">
                  <a16:creationId xmlns="" xmlns:a16="http://schemas.microsoft.com/office/drawing/2014/main" id="{9CF18743-F7A7-4E2C-8FDE-BAD95621FB82}"/>
                </a:ext>
              </a:extLst>
            </p:cNvPr>
            <p:cNvSpPr>
              <a:spLocks/>
            </p:cNvSpPr>
            <p:nvPr userDrawn="1"/>
          </p:nvSpPr>
          <p:spPr bwMode="gray">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Rectangle 62">
              <a:extLst>
                <a:ext uri="{FF2B5EF4-FFF2-40B4-BE49-F238E27FC236}">
                  <a16:creationId xmlns="" xmlns:a16="http://schemas.microsoft.com/office/drawing/2014/main" id="{65B9608A-3FAA-4B87-9B51-B4603BF28323}"/>
                </a:ext>
              </a:extLst>
            </p:cNvPr>
            <p:cNvSpPr/>
            <p:nvPr userDrawn="1"/>
          </p:nvSpPr>
          <p:spPr bwMode="gray">
            <a:xfrm>
              <a:off x="10775693" y="5606809"/>
              <a:ext cx="1447799" cy="1276592"/>
            </a:xfrm>
            <a:prstGeom prst="rect">
              <a:avLst/>
            </a:prstGeom>
            <a:grp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grpSp>
          <p:nvGrpSpPr>
            <p:cNvPr id="64" name="Group 63">
              <a:extLst>
                <a:ext uri="{FF2B5EF4-FFF2-40B4-BE49-F238E27FC236}">
                  <a16:creationId xmlns="" xmlns:a16="http://schemas.microsoft.com/office/drawing/2014/main" id="{0F78B50D-0241-47F5-9362-3DE038C29787}"/>
                </a:ext>
              </a:extLst>
            </p:cNvPr>
            <p:cNvGrpSpPr/>
            <p:nvPr userDrawn="1"/>
          </p:nvGrpSpPr>
          <p:grpSpPr bwMode="gray">
            <a:xfrm flipH="1" flipV="1">
              <a:off x="5372518" y="5032348"/>
              <a:ext cx="2082800" cy="1844675"/>
              <a:chOff x="2670175" y="2887726"/>
              <a:chExt cx="2082800" cy="1844675"/>
            </a:xfrm>
            <a:grpFill/>
          </p:grpSpPr>
          <p:sp>
            <p:nvSpPr>
              <p:cNvPr id="65" name="Freeform 38">
                <a:extLst>
                  <a:ext uri="{FF2B5EF4-FFF2-40B4-BE49-F238E27FC236}">
                    <a16:creationId xmlns="" xmlns:a16="http://schemas.microsoft.com/office/drawing/2014/main" id="{D1F08745-E7E5-486B-A560-339BDC8623CC}"/>
                  </a:ext>
                </a:extLst>
              </p:cNvPr>
              <p:cNvSpPr>
                <a:spLocks/>
              </p:cNvSpPr>
              <p:nvPr userDrawn="1"/>
            </p:nvSpPr>
            <p:spPr bwMode="gray">
              <a:xfrm>
                <a:off x="3938587" y="2893702"/>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9">
                <a:extLst>
                  <a:ext uri="{FF2B5EF4-FFF2-40B4-BE49-F238E27FC236}">
                    <a16:creationId xmlns="" xmlns:a16="http://schemas.microsoft.com/office/drawing/2014/main" id="{A4B60953-01E4-4465-B26C-4704AD2002B7}"/>
                  </a:ext>
                </a:extLst>
              </p:cNvPr>
              <p:cNvSpPr>
                <a:spLocks/>
              </p:cNvSpPr>
              <p:nvPr userDrawn="1"/>
            </p:nvSpPr>
            <p:spPr bwMode="gray">
              <a:xfrm>
                <a:off x="3689350" y="2893702"/>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0">
                <a:extLst>
                  <a:ext uri="{FF2B5EF4-FFF2-40B4-BE49-F238E27FC236}">
                    <a16:creationId xmlns="" xmlns:a16="http://schemas.microsoft.com/office/drawing/2014/main" id="{EAE1BCD8-A381-4625-B935-6ED146C5B2F4}"/>
                  </a:ext>
                </a:extLst>
              </p:cNvPr>
              <p:cNvSpPr>
                <a:spLocks/>
              </p:cNvSpPr>
              <p:nvPr userDrawn="1"/>
            </p:nvSpPr>
            <p:spPr bwMode="gray">
              <a:xfrm>
                <a:off x="3441700" y="2893702"/>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1">
                <a:extLst>
                  <a:ext uri="{FF2B5EF4-FFF2-40B4-BE49-F238E27FC236}">
                    <a16:creationId xmlns="" xmlns:a16="http://schemas.microsoft.com/office/drawing/2014/main" id="{89FAF0C5-358F-48D4-8914-FA3EC725A43F}"/>
                  </a:ext>
                </a:extLst>
              </p:cNvPr>
              <p:cNvSpPr>
                <a:spLocks/>
              </p:cNvSpPr>
              <p:nvPr userDrawn="1"/>
            </p:nvSpPr>
            <p:spPr bwMode="gray">
              <a:xfrm>
                <a:off x="3197225" y="2893702"/>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2">
                <a:extLst>
                  <a:ext uri="{FF2B5EF4-FFF2-40B4-BE49-F238E27FC236}">
                    <a16:creationId xmlns="" xmlns:a16="http://schemas.microsoft.com/office/drawing/2014/main" id="{82DB42ED-5361-4083-ADE8-8424EC78CBDB}"/>
                  </a:ext>
                </a:extLst>
              </p:cNvPr>
              <p:cNvSpPr>
                <a:spLocks/>
              </p:cNvSpPr>
              <p:nvPr userDrawn="1"/>
            </p:nvSpPr>
            <p:spPr bwMode="gray">
              <a:xfrm>
                <a:off x="2947987" y="2893702"/>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
                <a:extLst>
                  <a:ext uri="{FF2B5EF4-FFF2-40B4-BE49-F238E27FC236}">
                    <a16:creationId xmlns="" xmlns:a16="http://schemas.microsoft.com/office/drawing/2014/main" id="{4EB334EA-76CB-4BCB-B7AA-4A252518EBE0}"/>
                  </a:ext>
                </a:extLst>
              </p:cNvPr>
              <p:cNvSpPr>
                <a:spLocks/>
              </p:cNvSpPr>
              <p:nvPr userDrawn="1"/>
            </p:nvSpPr>
            <p:spPr bwMode="gray">
              <a:xfrm>
                <a:off x="2670175" y="2887726"/>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83" name="Rectangle 82">
            <a:extLst>
              <a:ext uri="{FF2B5EF4-FFF2-40B4-BE49-F238E27FC236}">
                <a16:creationId xmlns="" xmlns:a16="http://schemas.microsoft.com/office/drawing/2014/main" id="{C8CE3A82-6DF6-44C1-AF3C-8130D3EDE2FC}"/>
              </a:ext>
            </a:extLst>
          </p:cNvPr>
          <p:cNvSpPr/>
          <p:nvPr userDrawn="1"/>
        </p:nvSpPr>
        <p:spPr>
          <a:xfrm>
            <a:off x="330632" y="344489"/>
            <a:ext cx="11527993" cy="6170467"/>
          </a:xfrm>
          <a:prstGeom prst="rect">
            <a:avLst/>
          </a:prstGeom>
          <a:solidFill>
            <a:schemeClr val="accent3"/>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7" name="Title 1"/>
          <p:cNvSpPr>
            <a:spLocks noGrp="1"/>
          </p:cNvSpPr>
          <p:nvPr>
            <p:ph type="ctrTitle" hasCustomPrompt="1"/>
          </p:nvPr>
        </p:nvSpPr>
        <p:spPr bwMode="gray">
          <a:xfrm>
            <a:off x="424854"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439160"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dirty="0"/>
              <a:t>Click to edit subtitle master text styles</a:t>
            </a:r>
          </a:p>
        </p:txBody>
      </p:sp>
    </p:spTree>
    <p:extLst>
      <p:ext uri="{BB962C8B-B14F-4D97-AF65-F5344CB8AC3E}">
        <p14:creationId xmlns:p14="http://schemas.microsoft.com/office/powerpoint/2010/main" val="273757204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Question Slide">
    <p:bg bwMode="gray">
      <p:bgPr>
        <a:solidFill>
          <a:schemeClr val="tx1"/>
        </a:solidFill>
        <a:effectLst/>
      </p:bgPr>
    </p:bg>
    <p:spTree>
      <p:nvGrpSpPr>
        <p:cNvPr id="1" name=""/>
        <p:cNvGrpSpPr/>
        <p:nvPr/>
      </p:nvGrpSpPr>
      <p:grpSpPr>
        <a:xfrm>
          <a:off x="0" y="0"/>
          <a:ext cx="0" cy="0"/>
          <a:chOff x="0" y="0"/>
          <a:chExt cx="0" cy="0"/>
        </a:xfrm>
      </p:grpSpPr>
      <p:sp>
        <p:nvSpPr>
          <p:cNvPr id="16" name="Freeform 28">
            <a:extLst>
              <a:ext uri="{FF2B5EF4-FFF2-40B4-BE49-F238E27FC236}">
                <a16:creationId xmlns="" xmlns:a16="http://schemas.microsoft.com/office/drawing/2014/main" id="{68C17E9E-2310-491F-A62A-33DB02E40C43}"/>
              </a:ext>
            </a:extLst>
          </p:cNvPr>
          <p:cNvSpPr>
            <a:spLocks/>
          </p:cNvSpPr>
          <p:nvPr userDrawn="1"/>
        </p:nvSpPr>
        <p:spPr bwMode="auto">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17" name="Group 16">
            <a:extLst>
              <a:ext uri="{FF2B5EF4-FFF2-40B4-BE49-F238E27FC236}">
                <a16:creationId xmlns="" xmlns:a16="http://schemas.microsoft.com/office/drawing/2014/main" id="{ABC3A1D0-5998-425D-A9A3-4B7100A9112B}"/>
              </a:ext>
            </a:extLst>
          </p:cNvPr>
          <p:cNvGrpSpPr/>
          <p:nvPr userDrawn="1"/>
        </p:nvGrpSpPr>
        <p:grpSpPr>
          <a:xfrm>
            <a:off x="11515028" y="4967191"/>
            <a:ext cx="693857" cy="1779686"/>
            <a:chOff x="11488619" y="4967191"/>
            <a:chExt cx="693857" cy="1779686"/>
          </a:xfrm>
        </p:grpSpPr>
        <p:sp>
          <p:nvSpPr>
            <p:cNvPr id="18" name="Rectangle 5">
              <a:extLst>
                <a:ext uri="{FF2B5EF4-FFF2-40B4-BE49-F238E27FC236}">
                  <a16:creationId xmlns="" xmlns:a16="http://schemas.microsoft.com/office/drawing/2014/main" id="{61E2AF36-3427-42B1-A5B4-526B95D8281D}"/>
                </a:ext>
              </a:extLst>
            </p:cNvPr>
            <p:cNvSpPr>
              <a:spLocks noChangeArrowheads="1"/>
            </p:cNvSpPr>
            <p:nvPr userDrawn="1"/>
          </p:nvSpPr>
          <p:spPr bwMode="auto">
            <a:xfrm>
              <a:off x="115802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6">
              <a:extLst>
                <a:ext uri="{FF2B5EF4-FFF2-40B4-BE49-F238E27FC236}">
                  <a16:creationId xmlns="" xmlns:a16="http://schemas.microsoft.com/office/drawing/2014/main" id="{A4F52912-8BB7-43FC-86FE-2F31915A0B9C}"/>
                </a:ext>
              </a:extLst>
            </p:cNvPr>
            <p:cNvSpPr>
              <a:spLocks noChangeArrowheads="1"/>
            </p:cNvSpPr>
            <p:nvPr userDrawn="1"/>
          </p:nvSpPr>
          <p:spPr bwMode="auto">
            <a:xfrm>
              <a:off x="118726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7">
              <a:extLst>
                <a:ext uri="{FF2B5EF4-FFF2-40B4-BE49-F238E27FC236}">
                  <a16:creationId xmlns="" xmlns:a16="http://schemas.microsoft.com/office/drawing/2014/main" id="{BD32CE38-2296-4AB7-836A-1D5230DA179B}"/>
                </a:ext>
              </a:extLst>
            </p:cNvPr>
            <p:cNvSpPr>
              <a:spLocks noChangeArrowheads="1"/>
            </p:cNvSpPr>
            <p:nvPr userDrawn="1"/>
          </p:nvSpPr>
          <p:spPr bwMode="auto">
            <a:xfrm>
              <a:off x="12163509" y="5386033"/>
              <a:ext cx="18966" cy="312947"/>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8">
              <a:extLst>
                <a:ext uri="{FF2B5EF4-FFF2-40B4-BE49-F238E27FC236}">
                  <a16:creationId xmlns="" xmlns:a16="http://schemas.microsoft.com/office/drawing/2014/main" id="{A88707C9-5C41-470A-92D9-21FD5C8B3139}"/>
                </a:ext>
              </a:extLst>
            </p:cNvPr>
            <p:cNvSpPr>
              <a:spLocks noChangeArrowheads="1"/>
            </p:cNvSpPr>
            <p:nvPr userDrawn="1"/>
          </p:nvSpPr>
          <p:spPr bwMode="auto">
            <a:xfrm>
              <a:off x="12163509" y="6318551"/>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9">
              <a:extLst>
                <a:ext uri="{FF2B5EF4-FFF2-40B4-BE49-F238E27FC236}">
                  <a16:creationId xmlns="" xmlns:a16="http://schemas.microsoft.com/office/drawing/2014/main" id="{C72454ED-6C9F-4284-BA44-2E09D66EF207}"/>
                </a:ext>
              </a:extLst>
            </p:cNvPr>
            <p:cNvSpPr>
              <a:spLocks noChangeArrowheads="1"/>
            </p:cNvSpPr>
            <p:nvPr userDrawn="1"/>
          </p:nvSpPr>
          <p:spPr bwMode="auto">
            <a:xfrm>
              <a:off x="11572387" y="5062023"/>
              <a:ext cx="300302" cy="18966"/>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10">
              <a:extLst>
                <a:ext uri="{FF2B5EF4-FFF2-40B4-BE49-F238E27FC236}">
                  <a16:creationId xmlns="" xmlns:a16="http://schemas.microsoft.com/office/drawing/2014/main" id="{3E769A3D-37EC-4ACC-8F30-93D49F531905}"/>
                </a:ext>
              </a:extLst>
            </p:cNvPr>
            <p:cNvSpPr>
              <a:spLocks noChangeArrowheads="1"/>
            </p:cNvSpPr>
            <p:nvPr userDrawn="1"/>
          </p:nvSpPr>
          <p:spPr bwMode="auto">
            <a:xfrm>
              <a:off x="11488619" y="4967191"/>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11">
              <a:extLst>
                <a:ext uri="{FF2B5EF4-FFF2-40B4-BE49-F238E27FC236}">
                  <a16:creationId xmlns="" xmlns:a16="http://schemas.microsoft.com/office/drawing/2014/main" id="{0A25D4E0-48A2-46B7-80ED-5333C0B54798}"/>
                </a:ext>
              </a:extLst>
            </p:cNvPr>
            <p:cNvSpPr>
              <a:spLocks noChangeArrowheads="1"/>
            </p:cNvSpPr>
            <p:nvPr userDrawn="1"/>
          </p:nvSpPr>
          <p:spPr bwMode="auto">
            <a:xfrm>
              <a:off x="11776277" y="4967191"/>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a:extLst>
                <a:ext uri="{FF2B5EF4-FFF2-40B4-BE49-F238E27FC236}">
                  <a16:creationId xmlns="" xmlns:a16="http://schemas.microsoft.com/office/drawing/2014/main" id="{A0C4A182-0088-4B84-961F-C57AC7519031}"/>
                </a:ext>
              </a:extLst>
            </p:cNvPr>
            <p:cNvSpPr>
              <a:spLocks/>
            </p:cNvSpPr>
            <p:nvPr userDrawn="1"/>
          </p:nvSpPr>
          <p:spPr bwMode="auto">
            <a:xfrm>
              <a:off x="12067096" y="4967191"/>
              <a:ext cx="104316" cy="216534"/>
            </a:xfrm>
            <a:custGeom>
              <a:avLst/>
              <a:gdLst>
                <a:gd name="T0" fmla="*/ 66 w 66"/>
                <a:gd name="T1" fmla="*/ 0 h 133"/>
                <a:gd name="T2" fmla="*/ 66 w 66"/>
                <a:gd name="T3" fmla="*/ 0 h 133"/>
                <a:gd name="T4" fmla="*/ 66 w 66"/>
                <a:gd name="T5" fmla="*/ 133 h 133"/>
                <a:gd name="T6" fmla="*/ 66 w 66"/>
                <a:gd name="T7" fmla="*/ 133 h 133"/>
                <a:gd name="T8" fmla="*/ 0 w 66"/>
                <a:gd name="T9" fmla="*/ 66 h 133"/>
                <a:gd name="T10" fmla="*/ 66 w 66"/>
                <a:gd name="T11" fmla="*/ 0 h 133"/>
              </a:gdLst>
              <a:ahLst/>
              <a:cxnLst>
                <a:cxn ang="0">
                  <a:pos x="T0" y="T1"/>
                </a:cxn>
                <a:cxn ang="0">
                  <a:pos x="T2" y="T3"/>
                </a:cxn>
                <a:cxn ang="0">
                  <a:pos x="T4" y="T5"/>
                </a:cxn>
                <a:cxn ang="0">
                  <a:pos x="T6" y="T7"/>
                </a:cxn>
                <a:cxn ang="0">
                  <a:pos x="T8" y="T9"/>
                </a:cxn>
                <a:cxn ang="0">
                  <a:pos x="T10" y="T11"/>
                </a:cxn>
              </a:cxnLst>
              <a:rect l="0" t="0" r="r" b="b"/>
              <a:pathLst>
                <a:path w="66" h="133">
                  <a:moveTo>
                    <a:pt x="66" y="0"/>
                  </a:moveTo>
                  <a:cubicBezTo>
                    <a:pt x="66" y="0"/>
                    <a:pt x="66" y="0"/>
                    <a:pt x="66" y="0"/>
                  </a:cubicBezTo>
                  <a:cubicBezTo>
                    <a:pt x="66" y="133"/>
                    <a:pt x="66" y="133"/>
                    <a:pt x="66" y="133"/>
                  </a:cubicBezTo>
                  <a:cubicBezTo>
                    <a:pt x="66" y="133"/>
                    <a:pt x="66" y="133"/>
                    <a:pt x="66" y="133"/>
                  </a:cubicBezTo>
                  <a:cubicBezTo>
                    <a:pt x="30" y="133"/>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13">
              <a:extLst>
                <a:ext uri="{FF2B5EF4-FFF2-40B4-BE49-F238E27FC236}">
                  <a16:creationId xmlns="" xmlns:a16="http://schemas.microsoft.com/office/drawing/2014/main" id="{019104CB-2DF1-44A8-9FF3-C1497767EDCB}"/>
                </a:ext>
              </a:extLst>
            </p:cNvPr>
            <p:cNvSpPr>
              <a:spLocks noChangeArrowheads="1"/>
            </p:cNvSpPr>
            <p:nvPr userDrawn="1"/>
          </p:nvSpPr>
          <p:spPr bwMode="auto">
            <a:xfrm>
              <a:off x="11488619" y="5276976"/>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Oval 14">
              <a:extLst>
                <a:ext uri="{FF2B5EF4-FFF2-40B4-BE49-F238E27FC236}">
                  <a16:creationId xmlns="" xmlns:a16="http://schemas.microsoft.com/office/drawing/2014/main" id="{4E56498D-8587-4765-B9F1-97257E121A27}"/>
                </a:ext>
              </a:extLst>
            </p:cNvPr>
            <p:cNvSpPr>
              <a:spLocks noChangeArrowheads="1"/>
            </p:cNvSpPr>
            <p:nvPr userDrawn="1"/>
          </p:nvSpPr>
          <p:spPr bwMode="auto">
            <a:xfrm>
              <a:off x="11776277" y="5276976"/>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5">
              <a:extLst>
                <a:ext uri="{FF2B5EF4-FFF2-40B4-BE49-F238E27FC236}">
                  <a16:creationId xmlns="" xmlns:a16="http://schemas.microsoft.com/office/drawing/2014/main" id="{5AB38348-BAFB-4D20-91C7-FD3E00917757}"/>
                </a:ext>
              </a:extLst>
            </p:cNvPr>
            <p:cNvSpPr>
              <a:spLocks/>
            </p:cNvSpPr>
            <p:nvPr userDrawn="1"/>
          </p:nvSpPr>
          <p:spPr bwMode="auto">
            <a:xfrm>
              <a:off x="12067096" y="5276976"/>
              <a:ext cx="115380" cy="216534"/>
            </a:xfrm>
            <a:custGeom>
              <a:avLst/>
              <a:gdLst>
                <a:gd name="T0" fmla="*/ 66 w 73"/>
                <a:gd name="T1" fmla="*/ 0 h 133"/>
                <a:gd name="T2" fmla="*/ 66 w 73"/>
                <a:gd name="T3" fmla="*/ 0 h 133"/>
                <a:gd name="T4" fmla="*/ 70 w 73"/>
                <a:gd name="T5" fmla="*/ 67 h 133"/>
                <a:gd name="T6" fmla="*/ 73 w 73"/>
                <a:gd name="T7" fmla="*/ 132 h 133"/>
                <a:gd name="T8" fmla="*/ 66 w 73"/>
                <a:gd name="T9" fmla="*/ 133 h 133"/>
                <a:gd name="T10" fmla="*/ 66 w 73"/>
                <a:gd name="T11" fmla="*/ 133 h 133"/>
                <a:gd name="T12" fmla="*/ 61 w 73"/>
                <a:gd name="T13" fmla="*/ 133 h 133"/>
                <a:gd name="T14" fmla="*/ 0 w 73"/>
                <a:gd name="T15" fmla="*/ 67 h 133"/>
                <a:gd name="T16" fmla="*/ 66 w 73"/>
                <a:gd name="T1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3">
                  <a:moveTo>
                    <a:pt x="66" y="0"/>
                  </a:moveTo>
                  <a:cubicBezTo>
                    <a:pt x="66" y="0"/>
                    <a:pt x="66" y="0"/>
                    <a:pt x="66" y="0"/>
                  </a:cubicBezTo>
                  <a:cubicBezTo>
                    <a:pt x="70" y="67"/>
                    <a:pt x="70" y="67"/>
                    <a:pt x="70" y="67"/>
                  </a:cubicBezTo>
                  <a:cubicBezTo>
                    <a:pt x="73" y="132"/>
                    <a:pt x="73" y="132"/>
                    <a:pt x="73" y="132"/>
                  </a:cubicBezTo>
                  <a:cubicBezTo>
                    <a:pt x="71" y="133"/>
                    <a:pt x="69" y="133"/>
                    <a:pt x="66" y="133"/>
                  </a:cubicBezTo>
                  <a:cubicBezTo>
                    <a:pt x="66" y="133"/>
                    <a:pt x="66" y="133"/>
                    <a:pt x="66" y="133"/>
                  </a:cubicBezTo>
                  <a:cubicBezTo>
                    <a:pt x="64" y="133"/>
                    <a:pt x="63" y="133"/>
                    <a:pt x="61" y="133"/>
                  </a:cubicBezTo>
                  <a:cubicBezTo>
                    <a:pt x="27" y="130"/>
                    <a:pt x="0" y="101"/>
                    <a:pt x="0" y="67"/>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16">
              <a:extLst>
                <a:ext uri="{FF2B5EF4-FFF2-40B4-BE49-F238E27FC236}">
                  <a16:creationId xmlns="" xmlns:a16="http://schemas.microsoft.com/office/drawing/2014/main" id="{C32B24BA-37D8-4645-BB91-2112DC690565}"/>
                </a:ext>
              </a:extLst>
            </p:cNvPr>
            <p:cNvSpPr>
              <a:spLocks noChangeArrowheads="1"/>
            </p:cNvSpPr>
            <p:nvPr userDrawn="1"/>
          </p:nvSpPr>
          <p:spPr bwMode="auto">
            <a:xfrm>
              <a:off x="11488619" y="5588342"/>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17">
              <a:extLst>
                <a:ext uri="{FF2B5EF4-FFF2-40B4-BE49-F238E27FC236}">
                  <a16:creationId xmlns="" xmlns:a16="http://schemas.microsoft.com/office/drawing/2014/main" id="{AAD70F8E-5DE5-4497-A161-6495AF185445}"/>
                </a:ext>
              </a:extLst>
            </p:cNvPr>
            <p:cNvSpPr>
              <a:spLocks noChangeArrowheads="1"/>
            </p:cNvSpPr>
            <p:nvPr userDrawn="1"/>
          </p:nvSpPr>
          <p:spPr bwMode="auto">
            <a:xfrm>
              <a:off x="11776277" y="5588342"/>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8">
              <a:extLst>
                <a:ext uri="{FF2B5EF4-FFF2-40B4-BE49-F238E27FC236}">
                  <a16:creationId xmlns="" xmlns:a16="http://schemas.microsoft.com/office/drawing/2014/main" id="{3284F87D-47B7-439D-897A-E2F3839A0730}"/>
                </a:ext>
              </a:extLst>
            </p:cNvPr>
            <p:cNvSpPr>
              <a:spLocks/>
            </p:cNvSpPr>
            <p:nvPr userDrawn="1"/>
          </p:nvSpPr>
          <p:spPr bwMode="auto">
            <a:xfrm>
              <a:off x="12067096" y="5588342"/>
              <a:ext cx="115380" cy="216534"/>
            </a:xfrm>
            <a:custGeom>
              <a:avLst/>
              <a:gdLst>
                <a:gd name="T0" fmla="*/ 66 w 73"/>
                <a:gd name="T1" fmla="*/ 0 h 132"/>
                <a:gd name="T2" fmla="*/ 66 w 73"/>
                <a:gd name="T3" fmla="*/ 0 h 132"/>
                <a:gd name="T4" fmla="*/ 73 w 73"/>
                <a:gd name="T5" fmla="*/ 0 h 132"/>
                <a:gd name="T6" fmla="*/ 70 w 73"/>
                <a:gd name="T7" fmla="*/ 67 h 132"/>
                <a:gd name="T8" fmla="*/ 66 w 73"/>
                <a:gd name="T9" fmla="*/ 132 h 132"/>
                <a:gd name="T10" fmla="*/ 66 w 73"/>
                <a:gd name="T11" fmla="*/ 132 h 132"/>
                <a:gd name="T12" fmla="*/ 0 w 73"/>
                <a:gd name="T13" fmla="*/ 66 h 132"/>
                <a:gd name="T14" fmla="*/ 61 w 73"/>
                <a:gd name="T15" fmla="*/ 0 h 132"/>
                <a:gd name="T16" fmla="*/ 66 w 73"/>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2">
                  <a:moveTo>
                    <a:pt x="66" y="0"/>
                  </a:moveTo>
                  <a:cubicBezTo>
                    <a:pt x="66" y="0"/>
                    <a:pt x="66" y="0"/>
                    <a:pt x="66" y="0"/>
                  </a:cubicBezTo>
                  <a:cubicBezTo>
                    <a:pt x="69" y="0"/>
                    <a:pt x="71" y="0"/>
                    <a:pt x="73" y="0"/>
                  </a:cubicBezTo>
                  <a:cubicBezTo>
                    <a:pt x="70" y="67"/>
                    <a:pt x="70" y="67"/>
                    <a:pt x="70" y="67"/>
                  </a:cubicBezTo>
                  <a:cubicBezTo>
                    <a:pt x="66" y="132"/>
                    <a:pt x="66" y="132"/>
                    <a:pt x="66" y="132"/>
                  </a:cubicBezTo>
                  <a:cubicBezTo>
                    <a:pt x="66" y="132"/>
                    <a:pt x="66" y="132"/>
                    <a:pt x="66" y="132"/>
                  </a:cubicBezTo>
                  <a:cubicBezTo>
                    <a:pt x="30" y="132"/>
                    <a:pt x="0" y="102"/>
                    <a:pt x="0" y="66"/>
                  </a:cubicBezTo>
                  <a:cubicBezTo>
                    <a:pt x="0" y="31"/>
                    <a:pt x="27" y="2"/>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19">
              <a:extLst>
                <a:ext uri="{FF2B5EF4-FFF2-40B4-BE49-F238E27FC236}">
                  <a16:creationId xmlns="" xmlns:a16="http://schemas.microsoft.com/office/drawing/2014/main" id="{637074E9-8171-4EA1-BB77-E2DFEADB169A}"/>
                </a:ext>
              </a:extLst>
            </p:cNvPr>
            <p:cNvSpPr>
              <a:spLocks noChangeArrowheads="1"/>
            </p:cNvSpPr>
            <p:nvPr userDrawn="1"/>
          </p:nvSpPr>
          <p:spPr bwMode="auto">
            <a:xfrm>
              <a:off x="11488619" y="5899709"/>
              <a:ext cx="208631"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20">
              <a:extLst>
                <a:ext uri="{FF2B5EF4-FFF2-40B4-BE49-F238E27FC236}">
                  <a16:creationId xmlns="" xmlns:a16="http://schemas.microsoft.com/office/drawing/2014/main" id="{7C05CD2D-5E9D-4C9D-B6ED-29D1E2B59FAB}"/>
                </a:ext>
              </a:extLst>
            </p:cNvPr>
            <p:cNvSpPr>
              <a:spLocks noChangeArrowheads="1"/>
            </p:cNvSpPr>
            <p:nvPr userDrawn="1"/>
          </p:nvSpPr>
          <p:spPr bwMode="auto">
            <a:xfrm>
              <a:off x="11776277" y="5899709"/>
              <a:ext cx="210212"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1">
              <a:extLst>
                <a:ext uri="{FF2B5EF4-FFF2-40B4-BE49-F238E27FC236}">
                  <a16:creationId xmlns="" xmlns:a16="http://schemas.microsoft.com/office/drawing/2014/main" id="{E5AB4964-6B89-41B5-B742-A51250F49B4D}"/>
                </a:ext>
              </a:extLst>
            </p:cNvPr>
            <p:cNvSpPr>
              <a:spLocks/>
            </p:cNvSpPr>
            <p:nvPr userDrawn="1"/>
          </p:nvSpPr>
          <p:spPr bwMode="auto">
            <a:xfrm>
              <a:off x="12067096" y="5899709"/>
              <a:ext cx="104316" cy="214953"/>
            </a:xfrm>
            <a:custGeom>
              <a:avLst/>
              <a:gdLst>
                <a:gd name="T0" fmla="*/ 66 w 66"/>
                <a:gd name="T1" fmla="*/ 0 h 132"/>
                <a:gd name="T2" fmla="*/ 66 w 66"/>
                <a:gd name="T3" fmla="*/ 0 h 132"/>
                <a:gd name="T4" fmla="*/ 66 w 66"/>
                <a:gd name="T5" fmla="*/ 132 h 132"/>
                <a:gd name="T6" fmla="*/ 66 w 66"/>
                <a:gd name="T7" fmla="*/ 132 h 132"/>
                <a:gd name="T8" fmla="*/ 0 w 66"/>
                <a:gd name="T9" fmla="*/ 66 h 132"/>
                <a:gd name="T10" fmla="*/ 66 w 66"/>
                <a:gd name="T11" fmla="*/ 0 h 132"/>
              </a:gdLst>
              <a:ahLst/>
              <a:cxnLst>
                <a:cxn ang="0">
                  <a:pos x="T0" y="T1"/>
                </a:cxn>
                <a:cxn ang="0">
                  <a:pos x="T2" y="T3"/>
                </a:cxn>
                <a:cxn ang="0">
                  <a:pos x="T4" y="T5"/>
                </a:cxn>
                <a:cxn ang="0">
                  <a:pos x="T6" y="T7"/>
                </a:cxn>
                <a:cxn ang="0">
                  <a:pos x="T8" y="T9"/>
                </a:cxn>
                <a:cxn ang="0">
                  <a:pos x="T10" y="T11"/>
                </a:cxn>
              </a:cxnLst>
              <a:rect l="0" t="0" r="r" b="b"/>
              <a:pathLst>
                <a:path w="66" h="132">
                  <a:moveTo>
                    <a:pt x="66" y="0"/>
                  </a:moveTo>
                  <a:cubicBezTo>
                    <a:pt x="66" y="0"/>
                    <a:pt x="66" y="0"/>
                    <a:pt x="66" y="0"/>
                  </a:cubicBezTo>
                  <a:cubicBezTo>
                    <a:pt x="66" y="132"/>
                    <a:pt x="66" y="132"/>
                    <a:pt x="66" y="132"/>
                  </a:cubicBezTo>
                  <a:cubicBezTo>
                    <a:pt x="66" y="132"/>
                    <a:pt x="66" y="132"/>
                    <a:pt x="66" y="132"/>
                  </a:cubicBezTo>
                  <a:cubicBezTo>
                    <a:pt x="30" y="132"/>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22">
              <a:extLst>
                <a:ext uri="{FF2B5EF4-FFF2-40B4-BE49-F238E27FC236}">
                  <a16:creationId xmlns="" xmlns:a16="http://schemas.microsoft.com/office/drawing/2014/main" id="{D8D5CD09-8B45-4CB5-B050-4BCFE75CFBCD}"/>
                </a:ext>
              </a:extLst>
            </p:cNvPr>
            <p:cNvSpPr>
              <a:spLocks noChangeArrowheads="1"/>
            </p:cNvSpPr>
            <p:nvPr userDrawn="1"/>
          </p:nvSpPr>
          <p:spPr bwMode="auto">
            <a:xfrm>
              <a:off x="11776277" y="6209494"/>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
              <a:extLst>
                <a:ext uri="{FF2B5EF4-FFF2-40B4-BE49-F238E27FC236}">
                  <a16:creationId xmlns="" xmlns:a16="http://schemas.microsoft.com/office/drawing/2014/main" id="{5CCC1173-3F36-4B83-AA71-5AB6D552BAD3}"/>
                </a:ext>
              </a:extLst>
            </p:cNvPr>
            <p:cNvSpPr>
              <a:spLocks/>
            </p:cNvSpPr>
            <p:nvPr userDrawn="1"/>
          </p:nvSpPr>
          <p:spPr bwMode="auto">
            <a:xfrm>
              <a:off x="12067096" y="6209494"/>
              <a:ext cx="115380" cy="216534"/>
            </a:xfrm>
            <a:custGeom>
              <a:avLst/>
              <a:gdLst>
                <a:gd name="T0" fmla="*/ 66 w 73"/>
                <a:gd name="T1" fmla="*/ 0 h 133"/>
                <a:gd name="T2" fmla="*/ 66 w 73"/>
                <a:gd name="T3" fmla="*/ 0 h 133"/>
                <a:gd name="T4" fmla="*/ 66 w 73"/>
                <a:gd name="T5" fmla="*/ 67 h 133"/>
                <a:gd name="T6" fmla="*/ 73 w 73"/>
                <a:gd name="T7" fmla="*/ 67 h 133"/>
                <a:gd name="T8" fmla="*/ 73 w 73"/>
                <a:gd name="T9" fmla="*/ 132 h 133"/>
                <a:gd name="T10" fmla="*/ 66 w 73"/>
                <a:gd name="T11" fmla="*/ 133 h 133"/>
                <a:gd name="T12" fmla="*/ 66 w 73"/>
                <a:gd name="T13" fmla="*/ 133 h 133"/>
                <a:gd name="T14" fmla="*/ 61 w 73"/>
                <a:gd name="T15" fmla="*/ 132 h 133"/>
                <a:gd name="T16" fmla="*/ 0 w 73"/>
                <a:gd name="T17" fmla="*/ 66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6" y="67"/>
                    <a:pt x="66" y="67"/>
                    <a:pt x="66" y="67"/>
                  </a:cubicBezTo>
                  <a:cubicBezTo>
                    <a:pt x="73" y="67"/>
                    <a:pt x="73" y="67"/>
                    <a:pt x="73" y="67"/>
                  </a:cubicBezTo>
                  <a:cubicBezTo>
                    <a:pt x="73" y="132"/>
                    <a:pt x="73" y="132"/>
                    <a:pt x="73" y="132"/>
                  </a:cubicBezTo>
                  <a:cubicBezTo>
                    <a:pt x="71" y="132"/>
                    <a:pt x="69" y="133"/>
                    <a:pt x="66" y="133"/>
                  </a:cubicBezTo>
                  <a:cubicBezTo>
                    <a:pt x="66" y="133"/>
                    <a:pt x="66" y="133"/>
                    <a:pt x="66" y="133"/>
                  </a:cubicBezTo>
                  <a:cubicBezTo>
                    <a:pt x="64" y="133"/>
                    <a:pt x="63" y="132"/>
                    <a:pt x="61" y="132"/>
                  </a:cubicBezTo>
                  <a:cubicBezTo>
                    <a:pt x="27" y="130"/>
                    <a:pt x="0" y="101"/>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4">
              <a:extLst>
                <a:ext uri="{FF2B5EF4-FFF2-40B4-BE49-F238E27FC236}">
                  <a16:creationId xmlns="" xmlns:a16="http://schemas.microsoft.com/office/drawing/2014/main" id="{08C3A4DF-5799-485C-94E6-F2F115CD5161}"/>
                </a:ext>
              </a:extLst>
            </p:cNvPr>
            <p:cNvSpPr>
              <a:spLocks/>
            </p:cNvSpPr>
            <p:nvPr userDrawn="1"/>
          </p:nvSpPr>
          <p:spPr bwMode="auto">
            <a:xfrm>
              <a:off x="12067096" y="6528763"/>
              <a:ext cx="115380" cy="218114"/>
            </a:xfrm>
            <a:custGeom>
              <a:avLst/>
              <a:gdLst>
                <a:gd name="T0" fmla="*/ 66 w 73"/>
                <a:gd name="T1" fmla="*/ 0 h 133"/>
                <a:gd name="T2" fmla="*/ 66 w 73"/>
                <a:gd name="T3" fmla="*/ 0 h 133"/>
                <a:gd name="T4" fmla="*/ 73 w 73"/>
                <a:gd name="T5" fmla="*/ 1 h 133"/>
                <a:gd name="T6" fmla="*/ 73 w 73"/>
                <a:gd name="T7" fmla="*/ 61 h 133"/>
                <a:gd name="T8" fmla="*/ 66 w 73"/>
                <a:gd name="T9" fmla="*/ 61 h 133"/>
                <a:gd name="T10" fmla="*/ 66 w 73"/>
                <a:gd name="T11" fmla="*/ 133 h 133"/>
                <a:gd name="T12" fmla="*/ 66 w 73"/>
                <a:gd name="T13" fmla="*/ 133 h 133"/>
                <a:gd name="T14" fmla="*/ 0 w 73"/>
                <a:gd name="T15" fmla="*/ 66 h 133"/>
                <a:gd name="T16" fmla="*/ 61 w 73"/>
                <a:gd name="T17" fmla="*/ 0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9" y="0"/>
                    <a:pt x="71" y="0"/>
                    <a:pt x="73" y="1"/>
                  </a:cubicBezTo>
                  <a:cubicBezTo>
                    <a:pt x="73" y="61"/>
                    <a:pt x="73" y="61"/>
                    <a:pt x="73" y="61"/>
                  </a:cubicBezTo>
                  <a:cubicBezTo>
                    <a:pt x="66" y="61"/>
                    <a:pt x="66" y="61"/>
                    <a:pt x="66" y="61"/>
                  </a:cubicBezTo>
                  <a:cubicBezTo>
                    <a:pt x="66" y="133"/>
                    <a:pt x="66" y="133"/>
                    <a:pt x="66" y="133"/>
                  </a:cubicBezTo>
                  <a:cubicBezTo>
                    <a:pt x="66" y="133"/>
                    <a:pt x="66" y="133"/>
                    <a:pt x="66" y="133"/>
                  </a:cubicBezTo>
                  <a:cubicBezTo>
                    <a:pt x="30" y="133"/>
                    <a:pt x="0" y="103"/>
                    <a:pt x="0" y="66"/>
                  </a:cubicBezTo>
                  <a:cubicBezTo>
                    <a:pt x="0" y="32"/>
                    <a:pt x="27" y="3"/>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Freeform 29">
            <a:extLst>
              <a:ext uri="{FF2B5EF4-FFF2-40B4-BE49-F238E27FC236}">
                <a16:creationId xmlns="" xmlns:a16="http://schemas.microsoft.com/office/drawing/2014/main" id="{D54B17E4-8E56-4764-95C6-15E0D9292EB8}"/>
              </a:ext>
            </a:extLst>
          </p:cNvPr>
          <p:cNvSpPr>
            <a:spLocks/>
          </p:cNvSpPr>
          <p:nvPr userDrawn="1"/>
        </p:nvSpPr>
        <p:spPr bwMode="auto">
          <a:xfrm>
            <a:off x="6227007" y="6086212"/>
            <a:ext cx="4240585" cy="2193787"/>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0">
            <a:extLst>
              <a:ext uri="{FF2B5EF4-FFF2-40B4-BE49-F238E27FC236}">
                <a16:creationId xmlns="" xmlns:a16="http://schemas.microsoft.com/office/drawing/2014/main" id="{0404DE4D-4AE0-4F05-9C6C-6D09A7614E71}"/>
              </a:ext>
            </a:extLst>
          </p:cNvPr>
          <p:cNvSpPr>
            <a:spLocks/>
          </p:cNvSpPr>
          <p:nvPr userDrawn="1"/>
        </p:nvSpPr>
        <p:spPr bwMode="auto">
          <a:xfrm>
            <a:off x="6369255" y="6233202"/>
            <a:ext cx="3956088" cy="2046797"/>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5"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1">
            <a:extLst>
              <a:ext uri="{FF2B5EF4-FFF2-40B4-BE49-F238E27FC236}">
                <a16:creationId xmlns="" xmlns:a16="http://schemas.microsoft.com/office/drawing/2014/main" id="{85D80F3F-78D1-445E-AFA4-DD14B414417A}"/>
              </a:ext>
            </a:extLst>
          </p:cNvPr>
          <p:cNvSpPr>
            <a:spLocks/>
          </p:cNvSpPr>
          <p:nvPr userDrawn="1"/>
        </p:nvSpPr>
        <p:spPr bwMode="auto">
          <a:xfrm>
            <a:off x="6511504" y="6380192"/>
            <a:ext cx="3671591" cy="1899807"/>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4"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2">
            <a:extLst>
              <a:ext uri="{FF2B5EF4-FFF2-40B4-BE49-F238E27FC236}">
                <a16:creationId xmlns="" xmlns:a16="http://schemas.microsoft.com/office/drawing/2014/main" id="{B53B742D-46F1-4A2E-9B30-1750A0DCA42C}"/>
              </a:ext>
            </a:extLst>
          </p:cNvPr>
          <p:cNvSpPr>
            <a:spLocks/>
          </p:cNvSpPr>
          <p:nvPr userDrawn="1"/>
        </p:nvSpPr>
        <p:spPr bwMode="auto">
          <a:xfrm>
            <a:off x="6655333" y="6527182"/>
            <a:ext cx="3385513" cy="1752817"/>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3">
            <a:extLst>
              <a:ext uri="{FF2B5EF4-FFF2-40B4-BE49-F238E27FC236}">
                <a16:creationId xmlns="" xmlns:a16="http://schemas.microsoft.com/office/drawing/2014/main" id="{980D9C70-4340-4185-BEE7-752A6E39AB83}"/>
              </a:ext>
            </a:extLst>
          </p:cNvPr>
          <p:cNvSpPr>
            <a:spLocks/>
          </p:cNvSpPr>
          <p:nvPr userDrawn="1"/>
        </p:nvSpPr>
        <p:spPr bwMode="auto">
          <a:xfrm>
            <a:off x="6797582" y="6675752"/>
            <a:ext cx="3102597" cy="1604247"/>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6">
            <a:extLst>
              <a:ext uri="{FF2B5EF4-FFF2-40B4-BE49-F238E27FC236}">
                <a16:creationId xmlns="" xmlns:a16="http://schemas.microsoft.com/office/drawing/2014/main" id="{5AA3F5EA-9DC2-4C42-979B-279EC02A3091}"/>
              </a:ext>
            </a:extLst>
          </p:cNvPr>
          <p:cNvSpPr>
            <a:spLocks/>
          </p:cNvSpPr>
          <p:nvPr userDrawn="1"/>
        </p:nvSpPr>
        <p:spPr bwMode="auto">
          <a:xfrm>
            <a:off x="4399419" y="6185948"/>
            <a:ext cx="1290131" cy="67205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5">
            <a:extLst>
              <a:ext uri="{FF2B5EF4-FFF2-40B4-BE49-F238E27FC236}">
                <a16:creationId xmlns="" xmlns:a16="http://schemas.microsoft.com/office/drawing/2014/main" id="{FB3EC3CD-FD50-43EB-8EED-31D1784A888A}"/>
              </a:ext>
            </a:extLst>
          </p:cNvPr>
          <p:cNvSpPr>
            <a:spLocks/>
          </p:cNvSpPr>
          <p:nvPr userDrawn="1"/>
        </p:nvSpPr>
        <p:spPr bwMode="auto">
          <a:xfrm>
            <a:off x="1588" y="3175"/>
            <a:ext cx="719138" cy="742950"/>
          </a:xfrm>
          <a:custGeom>
            <a:avLst/>
            <a:gdLst>
              <a:gd name="T0" fmla="*/ 0 w 453"/>
              <a:gd name="T1" fmla="*/ 0 h 453"/>
              <a:gd name="T2" fmla="*/ 453 w 453"/>
              <a:gd name="T3" fmla="*/ 0 h 453"/>
              <a:gd name="T4" fmla="*/ 453 w 453"/>
              <a:gd name="T5" fmla="*/ 42 h 453"/>
              <a:gd name="T6" fmla="*/ 42 w 453"/>
              <a:gd name="T7" fmla="*/ 453 h 453"/>
              <a:gd name="T8" fmla="*/ 0 w 453"/>
              <a:gd name="T9" fmla="*/ 453 h 453"/>
              <a:gd name="T10" fmla="*/ 0 w 453"/>
              <a:gd name="T11" fmla="*/ 0 h 453"/>
            </a:gdLst>
            <a:ahLst/>
            <a:cxnLst>
              <a:cxn ang="0">
                <a:pos x="T0" y="T1"/>
              </a:cxn>
              <a:cxn ang="0">
                <a:pos x="T2" y="T3"/>
              </a:cxn>
              <a:cxn ang="0">
                <a:pos x="T4" y="T5"/>
              </a:cxn>
              <a:cxn ang="0">
                <a:pos x="T6" y="T7"/>
              </a:cxn>
              <a:cxn ang="0">
                <a:pos x="T8" y="T9"/>
              </a:cxn>
              <a:cxn ang="0">
                <a:pos x="T10" y="T11"/>
              </a:cxn>
            </a:cxnLst>
            <a:rect l="0" t="0" r="r" b="b"/>
            <a:pathLst>
              <a:path w="453" h="453">
                <a:moveTo>
                  <a:pt x="0" y="0"/>
                </a:moveTo>
                <a:cubicBezTo>
                  <a:pt x="453" y="0"/>
                  <a:pt x="453" y="0"/>
                  <a:pt x="453" y="0"/>
                </a:cubicBezTo>
                <a:cubicBezTo>
                  <a:pt x="453" y="42"/>
                  <a:pt x="453" y="42"/>
                  <a:pt x="453" y="42"/>
                </a:cubicBezTo>
                <a:cubicBezTo>
                  <a:pt x="453" y="268"/>
                  <a:pt x="269" y="453"/>
                  <a:pt x="42" y="453"/>
                </a:cubicBezTo>
                <a:cubicBezTo>
                  <a:pt x="0" y="453"/>
                  <a:pt x="0" y="453"/>
                  <a:pt x="0" y="453"/>
                </a:cubicBez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6">
            <a:extLst>
              <a:ext uri="{FF2B5EF4-FFF2-40B4-BE49-F238E27FC236}">
                <a16:creationId xmlns="" xmlns:a16="http://schemas.microsoft.com/office/drawing/2014/main" id="{E4EA44BC-3E1D-4A22-82CE-98BCB22D9124}"/>
              </a:ext>
            </a:extLst>
          </p:cNvPr>
          <p:cNvSpPr>
            <a:spLocks/>
          </p:cNvSpPr>
          <p:nvPr userDrawn="1"/>
        </p:nvSpPr>
        <p:spPr bwMode="auto">
          <a:xfrm rot="10800000">
            <a:off x="5160808" y="0"/>
            <a:ext cx="1867208" cy="972659"/>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81B5A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12">
            <a:extLst>
              <a:ext uri="{FF2B5EF4-FFF2-40B4-BE49-F238E27FC236}">
                <a16:creationId xmlns="" xmlns:a16="http://schemas.microsoft.com/office/drawing/2014/main" id="{A3BCF7DC-9D2B-4A03-A7CA-6DCDF9E3EE13}"/>
              </a:ext>
            </a:extLst>
          </p:cNvPr>
          <p:cNvGrpSpPr>
            <a:grpSpLocks noChangeAspect="1"/>
          </p:cNvGrpSpPr>
          <p:nvPr userDrawn="1"/>
        </p:nvGrpSpPr>
        <p:grpSpPr bwMode="auto">
          <a:xfrm>
            <a:off x="5584423" y="-1613949"/>
            <a:ext cx="3738337" cy="3639050"/>
            <a:chOff x="3482" y="-1110"/>
            <a:chExt cx="2485" cy="2419"/>
          </a:xfrm>
        </p:grpSpPr>
        <p:sp>
          <p:nvSpPr>
            <p:cNvPr id="47" name="AutoShape 11">
              <a:extLst>
                <a:ext uri="{FF2B5EF4-FFF2-40B4-BE49-F238E27FC236}">
                  <a16:creationId xmlns="" xmlns:a16="http://schemas.microsoft.com/office/drawing/2014/main" id="{73FA210E-1FC8-4811-B80B-7323EE298258}"/>
                </a:ext>
              </a:extLst>
            </p:cNvPr>
            <p:cNvSpPr>
              <a:spLocks noChangeAspect="1" noChangeArrowheads="1" noTextEdit="1"/>
            </p:cNvSpPr>
            <p:nvPr userDrawn="1"/>
          </p:nvSpPr>
          <p:spPr bwMode="auto">
            <a:xfrm>
              <a:off x="3482" y="-1110"/>
              <a:ext cx="2485" cy="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a:extLst>
                <a:ext uri="{FF2B5EF4-FFF2-40B4-BE49-F238E27FC236}">
                  <a16:creationId xmlns="" xmlns:a16="http://schemas.microsoft.com/office/drawing/2014/main" id="{ABCEA01D-D135-44CE-9693-31975D0B4742}"/>
                </a:ext>
              </a:extLst>
            </p:cNvPr>
            <p:cNvSpPr>
              <a:spLocks/>
            </p:cNvSpPr>
            <p:nvPr userDrawn="1"/>
          </p:nvSpPr>
          <p:spPr bwMode="auto">
            <a:xfrm>
              <a:off x="4187" y="-802"/>
              <a:ext cx="1779" cy="1840"/>
            </a:xfrm>
            <a:custGeom>
              <a:avLst/>
              <a:gdLst>
                <a:gd name="T0" fmla="*/ 1765 w 1779"/>
                <a:gd name="T1" fmla="*/ 0 h 1840"/>
                <a:gd name="T2" fmla="*/ 1779 w 1779"/>
                <a:gd name="T3" fmla="*/ 15 h 1840"/>
                <a:gd name="T4" fmla="*/ 14 w 1779"/>
                <a:gd name="T5" fmla="*/ 1840 h 1840"/>
                <a:gd name="T6" fmla="*/ 0 w 1779"/>
                <a:gd name="T7" fmla="*/ 1824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5"/>
                  </a:lnTo>
                  <a:lnTo>
                    <a:pt x="14" y="1840"/>
                  </a:lnTo>
                  <a:lnTo>
                    <a:pt x="0" y="1824"/>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4">
              <a:extLst>
                <a:ext uri="{FF2B5EF4-FFF2-40B4-BE49-F238E27FC236}">
                  <a16:creationId xmlns="" xmlns:a16="http://schemas.microsoft.com/office/drawing/2014/main" id="{9C85E156-D1A0-4172-A0C8-BC6B9D75CE92}"/>
                </a:ext>
              </a:extLst>
            </p:cNvPr>
            <p:cNvSpPr>
              <a:spLocks/>
            </p:cNvSpPr>
            <p:nvPr userDrawn="1"/>
          </p:nvSpPr>
          <p:spPr bwMode="auto">
            <a:xfrm>
              <a:off x="4112" y="-879"/>
              <a:ext cx="1780" cy="1840"/>
            </a:xfrm>
            <a:custGeom>
              <a:avLst/>
              <a:gdLst>
                <a:gd name="T0" fmla="*/ 1765 w 1780"/>
                <a:gd name="T1" fmla="*/ 0 h 1840"/>
                <a:gd name="T2" fmla="*/ 1780 w 1780"/>
                <a:gd name="T3" fmla="*/ 16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6"/>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5">
              <a:extLst>
                <a:ext uri="{FF2B5EF4-FFF2-40B4-BE49-F238E27FC236}">
                  <a16:creationId xmlns="" xmlns:a16="http://schemas.microsoft.com/office/drawing/2014/main" id="{3D6F91AF-8863-49B3-AA45-7749D4F71882}"/>
                </a:ext>
              </a:extLst>
            </p:cNvPr>
            <p:cNvSpPr>
              <a:spLocks/>
            </p:cNvSpPr>
            <p:nvPr userDrawn="1"/>
          </p:nvSpPr>
          <p:spPr bwMode="auto">
            <a:xfrm>
              <a:off x="4038" y="-956"/>
              <a:ext cx="1780" cy="1840"/>
            </a:xfrm>
            <a:custGeom>
              <a:avLst/>
              <a:gdLst>
                <a:gd name="T0" fmla="*/ 1765 w 1780"/>
                <a:gd name="T1" fmla="*/ 0 h 1840"/>
                <a:gd name="T2" fmla="*/ 1780 w 1780"/>
                <a:gd name="T3" fmla="*/ 15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5"/>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6">
              <a:extLst>
                <a:ext uri="{FF2B5EF4-FFF2-40B4-BE49-F238E27FC236}">
                  <a16:creationId xmlns="" xmlns:a16="http://schemas.microsoft.com/office/drawing/2014/main" id="{474D6A6A-2FBC-4C50-9BF9-ED53B2988610}"/>
                </a:ext>
              </a:extLst>
            </p:cNvPr>
            <p:cNvSpPr>
              <a:spLocks/>
            </p:cNvSpPr>
            <p:nvPr userDrawn="1"/>
          </p:nvSpPr>
          <p:spPr bwMode="auto">
            <a:xfrm>
              <a:off x="3963" y="-1033"/>
              <a:ext cx="1781" cy="1840"/>
            </a:xfrm>
            <a:custGeom>
              <a:avLst/>
              <a:gdLst>
                <a:gd name="T0" fmla="*/ 1766 w 1781"/>
                <a:gd name="T1" fmla="*/ 0 h 1840"/>
                <a:gd name="T2" fmla="*/ 1781 w 1781"/>
                <a:gd name="T3" fmla="*/ 15 h 1840"/>
                <a:gd name="T4" fmla="*/ 14 w 1781"/>
                <a:gd name="T5" fmla="*/ 1840 h 1840"/>
                <a:gd name="T6" fmla="*/ 0 w 1781"/>
                <a:gd name="T7" fmla="*/ 1826 h 1840"/>
                <a:gd name="T8" fmla="*/ 1766 w 1781"/>
                <a:gd name="T9" fmla="*/ 0 h 1840"/>
              </a:gdLst>
              <a:ahLst/>
              <a:cxnLst>
                <a:cxn ang="0">
                  <a:pos x="T0" y="T1"/>
                </a:cxn>
                <a:cxn ang="0">
                  <a:pos x="T2" y="T3"/>
                </a:cxn>
                <a:cxn ang="0">
                  <a:pos x="T4" y="T5"/>
                </a:cxn>
                <a:cxn ang="0">
                  <a:pos x="T6" y="T7"/>
                </a:cxn>
                <a:cxn ang="0">
                  <a:pos x="T8" y="T9"/>
                </a:cxn>
              </a:cxnLst>
              <a:rect l="0" t="0" r="r" b="b"/>
              <a:pathLst>
                <a:path w="1781" h="1840">
                  <a:moveTo>
                    <a:pt x="1766" y="0"/>
                  </a:moveTo>
                  <a:lnTo>
                    <a:pt x="1781" y="15"/>
                  </a:lnTo>
                  <a:lnTo>
                    <a:pt x="14" y="1840"/>
                  </a:lnTo>
                  <a:lnTo>
                    <a:pt x="0" y="1826"/>
                  </a:lnTo>
                  <a:lnTo>
                    <a:pt x="1766"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a:extLst>
                <a:ext uri="{FF2B5EF4-FFF2-40B4-BE49-F238E27FC236}">
                  <a16:creationId xmlns="" xmlns:a16="http://schemas.microsoft.com/office/drawing/2014/main" id="{11D3E441-47B8-4047-8ACE-E7B9D5FC50F5}"/>
                </a:ext>
              </a:extLst>
            </p:cNvPr>
            <p:cNvSpPr>
              <a:spLocks/>
            </p:cNvSpPr>
            <p:nvPr userDrawn="1"/>
          </p:nvSpPr>
          <p:spPr bwMode="auto">
            <a:xfrm>
              <a:off x="3889" y="-1110"/>
              <a:ext cx="1779" cy="1840"/>
            </a:xfrm>
            <a:custGeom>
              <a:avLst/>
              <a:gdLst>
                <a:gd name="T0" fmla="*/ 1765 w 1779"/>
                <a:gd name="T1" fmla="*/ 0 h 1840"/>
                <a:gd name="T2" fmla="*/ 1779 w 1779"/>
                <a:gd name="T3" fmla="*/ 16 h 1840"/>
                <a:gd name="T4" fmla="*/ 14 w 1779"/>
                <a:gd name="T5" fmla="*/ 1840 h 1840"/>
                <a:gd name="T6" fmla="*/ 0 w 1779"/>
                <a:gd name="T7" fmla="*/ 1825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6"/>
                  </a:lnTo>
                  <a:lnTo>
                    <a:pt x="14"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 name="Text Placeholder 6"/>
          <p:cNvSpPr>
            <a:spLocks noGrp="1"/>
          </p:cNvSpPr>
          <p:nvPr>
            <p:ph type="body" sz="quarter" idx="10" hasCustomPrompt="1"/>
          </p:nvPr>
        </p:nvSpPr>
        <p:spPr>
          <a:xfrm>
            <a:off x="37062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hasCustomPrompt="1"/>
          </p:nvPr>
        </p:nvSpPr>
        <p:spPr>
          <a:xfrm>
            <a:off x="415227" y="2731259"/>
            <a:ext cx="11185080" cy="668692"/>
          </a:xfrm>
        </p:spPr>
        <p:txBody>
          <a:bodyPr/>
          <a:lstStyle>
            <a:lvl1pPr>
              <a:lnSpc>
                <a:spcPct val="90000"/>
              </a:lnSpc>
              <a:defRPr sz="4400" b="1">
                <a:solidFill>
                  <a:schemeClr val="bg2"/>
                </a:solidFill>
              </a:defRPr>
            </a:lvl1pPr>
          </a:lstStyle>
          <a:p>
            <a:r>
              <a:rPr lang="en-US" dirty="0"/>
              <a:t>Click to edit master title style</a:t>
            </a:r>
          </a:p>
        </p:txBody>
      </p:sp>
      <p:grpSp>
        <p:nvGrpSpPr>
          <p:cNvPr id="10" name="Graphic 28">
            <a:extLst>
              <a:ext uri="{FF2B5EF4-FFF2-40B4-BE49-F238E27FC236}">
                <a16:creationId xmlns="" xmlns:a16="http://schemas.microsoft.com/office/drawing/2014/main" id="{24F91FC9-182B-429B-8B15-C395D093A08C}"/>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1" name="Freeform: Shape 98">
              <a:extLst>
                <a:ext uri="{FF2B5EF4-FFF2-40B4-BE49-F238E27FC236}">
                  <a16:creationId xmlns="" xmlns:a16="http://schemas.microsoft.com/office/drawing/2014/main" id="{10597F11-6CCA-417E-BB92-86BA53D6100F}"/>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2" name="Freeform: Shape 99">
              <a:extLst>
                <a:ext uri="{FF2B5EF4-FFF2-40B4-BE49-F238E27FC236}">
                  <a16:creationId xmlns="" xmlns:a16="http://schemas.microsoft.com/office/drawing/2014/main" id="{10B34A23-BF43-46D4-B3FC-969E59E555F6}"/>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3" name="Freeform: Shape 100">
              <a:extLst>
                <a:ext uri="{FF2B5EF4-FFF2-40B4-BE49-F238E27FC236}">
                  <a16:creationId xmlns="" xmlns:a16="http://schemas.microsoft.com/office/drawing/2014/main" id="{12653E1D-49D5-4F43-AF17-5CE484E3C759}"/>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4" name="Freeform: Shape 101">
              <a:extLst>
                <a:ext uri="{FF2B5EF4-FFF2-40B4-BE49-F238E27FC236}">
                  <a16:creationId xmlns="" xmlns:a16="http://schemas.microsoft.com/office/drawing/2014/main" id="{F9FF021D-9C92-493C-9F9E-2FB72BCECE71}"/>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5" name="Freeform: Shape 102">
              <a:extLst>
                <a:ext uri="{FF2B5EF4-FFF2-40B4-BE49-F238E27FC236}">
                  <a16:creationId xmlns="" xmlns:a16="http://schemas.microsoft.com/office/drawing/2014/main" id="{433DD94B-B6DC-42E0-BA8A-F374D69EF08C}"/>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219229707"/>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DEMO">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37062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hasCustomPrompt="1"/>
          </p:nvPr>
        </p:nvSpPr>
        <p:spPr>
          <a:xfrm>
            <a:off x="415227" y="2731259"/>
            <a:ext cx="11185080" cy="668692"/>
          </a:xfrm>
        </p:spPr>
        <p:txBody>
          <a:bodyPr/>
          <a:lstStyle>
            <a:lvl1pPr>
              <a:lnSpc>
                <a:spcPct val="90000"/>
              </a:lnSpc>
              <a:defRPr sz="4400" b="1">
                <a:solidFill>
                  <a:schemeClr val="bg2"/>
                </a:solidFill>
              </a:defRPr>
            </a:lvl1pPr>
          </a:lstStyle>
          <a:p>
            <a:r>
              <a:rPr lang="en-US" dirty="0"/>
              <a:t>Click to edit master title style</a:t>
            </a:r>
          </a:p>
        </p:txBody>
      </p:sp>
      <p:grpSp>
        <p:nvGrpSpPr>
          <p:cNvPr id="16" name="Graphic 28">
            <a:extLst>
              <a:ext uri="{FF2B5EF4-FFF2-40B4-BE49-F238E27FC236}">
                <a16:creationId xmlns="" xmlns:a16="http://schemas.microsoft.com/office/drawing/2014/main" id="{73940926-6264-480B-897A-06094084080F}"/>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7" name="Freeform: Shape 98">
              <a:extLst>
                <a:ext uri="{FF2B5EF4-FFF2-40B4-BE49-F238E27FC236}">
                  <a16:creationId xmlns="" xmlns:a16="http://schemas.microsoft.com/office/drawing/2014/main" id="{018593C1-EBB8-4843-9A22-A5DCCBEE2BD3}"/>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8" name="Freeform: Shape 99">
              <a:extLst>
                <a:ext uri="{FF2B5EF4-FFF2-40B4-BE49-F238E27FC236}">
                  <a16:creationId xmlns="" xmlns:a16="http://schemas.microsoft.com/office/drawing/2014/main" id="{528C4F92-7EE9-4152-9E08-EA8F87D82E22}"/>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9" name="Freeform: Shape 100">
              <a:extLst>
                <a:ext uri="{FF2B5EF4-FFF2-40B4-BE49-F238E27FC236}">
                  <a16:creationId xmlns="" xmlns:a16="http://schemas.microsoft.com/office/drawing/2014/main" id="{D4409D6A-E5A5-4903-93E9-42E45C9728E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20" name="Freeform: Shape 101">
              <a:extLst>
                <a:ext uri="{FF2B5EF4-FFF2-40B4-BE49-F238E27FC236}">
                  <a16:creationId xmlns="" xmlns:a16="http://schemas.microsoft.com/office/drawing/2014/main" id="{2DFDAB32-6AE0-46DA-9337-F96E10D3695B}"/>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21" name="Freeform: Shape 102">
              <a:extLst>
                <a:ext uri="{FF2B5EF4-FFF2-40B4-BE49-F238E27FC236}">
                  <a16:creationId xmlns="" xmlns:a16="http://schemas.microsoft.com/office/drawing/2014/main" id="{C08E68FA-00EB-4E7E-A9E2-4BA6E7DC4A2D}"/>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
        <p:nvSpPr>
          <p:cNvPr id="10" name="Freeform 28">
            <a:extLst>
              <a:ext uri="{FF2B5EF4-FFF2-40B4-BE49-F238E27FC236}">
                <a16:creationId xmlns="" xmlns:a16="http://schemas.microsoft.com/office/drawing/2014/main" id="{1FB86415-1494-4C25-AFEF-C6C81BE46F08}"/>
              </a:ext>
            </a:extLst>
          </p:cNvPr>
          <p:cNvSpPr>
            <a:spLocks/>
          </p:cNvSpPr>
          <p:nvPr userDrawn="1"/>
        </p:nvSpPr>
        <p:spPr bwMode="auto">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11" name="Group 10">
            <a:extLst>
              <a:ext uri="{FF2B5EF4-FFF2-40B4-BE49-F238E27FC236}">
                <a16:creationId xmlns="" xmlns:a16="http://schemas.microsoft.com/office/drawing/2014/main" id="{55AEE0D8-8793-4837-9F11-FA9B59CFEA82}"/>
              </a:ext>
            </a:extLst>
          </p:cNvPr>
          <p:cNvGrpSpPr/>
          <p:nvPr userDrawn="1"/>
        </p:nvGrpSpPr>
        <p:grpSpPr>
          <a:xfrm>
            <a:off x="11515028" y="4967191"/>
            <a:ext cx="693857" cy="1779686"/>
            <a:chOff x="11488619" y="4967191"/>
            <a:chExt cx="693857" cy="1779686"/>
          </a:xfrm>
        </p:grpSpPr>
        <p:sp>
          <p:nvSpPr>
            <p:cNvPr id="12" name="Rectangle 5">
              <a:extLst>
                <a:ext uri="{FF2B5EF4-FFF2-40B4-BE49-F238E27FC236}">
                  <a16:creationId xmlns="" xmlns:a16="http://schemas.microsoft.com/office/drawing/2014/main" id="{3873F93E-0BB1-442D-BB20-EB144AEB5CD3}"/>
                </a:ext>
              </a:extLst>
            </p:cNvPr>
            <p:cNvSpPr>
              <a:spLocks noChangeArrowheads="1"/>
            </p:cNvSpPr>
            <p:nvPr userDrawn="1"/>
          </p:nvSpPr>
          <p:spPr bwMode="auto">
            <a:xfrm>
              <a:off x="115802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 xmlns:a16="http://schemas.microsoft.com/office/drawing/2014/main" id="{0FE61015-60F2-4FDC-9FCF-627F711A6B64}"/>
                </a:ext>
              </a:extLst>
            </p:cNvPr>
            <p:cNvSpPr>
              <a:spLocks noChangeArrowheads="1"/>
            </p:cNvSpPr>
            <p:nvPr userDrawn="1"/>
          </p:nvSpPr>
          <p:spPr bwMode="auto">
            <a:xfrm>
              <a:off x="118726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 xmlns:a16="http://schemas.microsoft.com/office/drawing/2014/main" id="{CE92DEDC-F0E2-4E7D-A411-58C199F44494}"/>
                </a:ext>
              </a:extLst>
            </p:cNvPr>
            <p:cNvSpPr>
              <a:spLocks noChangeArrowheads="1"/>
            </p:cNvSpPr>
            <p:nvPr userDrawn="1"/>
          </p:nvSpPr>
          <p:spPr bwMode="auto">
            <a:xfrm>
              <a:off x="12163509" y="5386033"/>
              <a:ext cx="18966" cy="312947"/>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8">
              <a:extLst>
                <a:ext uri="{FF2B5EF4-FFF2-40B4-BE49-F238E27FC236}">
                  <a16:creationId xmlns="" xmlns:a16="http://schemas.microsoft.com/office/drawing/2014/main" id="{89A288F1-3033-40EF-96A8-49597B2DDCC8}"/>
                </a:ext>
              </a:extLst>
            </p:cNvPr>
            <p:cNvSpPr>
              <a:spLocks noChangeArrowheads="1"/>
            </p:cNvSpPr>
            <p:nvPr userDrawn="1"/>
          </p:nvSpPr>
          <p:spPr bwMode="auto">
            <a:xfrm>
              <a:off x="12163509" y="6318551"/>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9">
              <a:extLst>
                <a:ext uri="{FF2B5EF4-FFF2-40B4-BE49-F238E27FC236}">
                  <a16:creationId xmlns="" xmlns:a16="http://schemas.microsoft.com/office/drawing/2014/main" id="{3C0960DF-0638-4992-B4BA-C32A7FDA1119}"/>
                </a:ext>
              </a:extLst>
            </p:cNvPr>
            <p:cNvSpPr>
              <a:spLocks noChangeArrowheads="1"/>
            </p:cNvSpPr>
            <p:nvPr userDrawn="1"/>
          </p:nvSpPr>
          <p:spPr bwMode="auto">
            <a:xfrm>
              <a:off x="11572387" y="5062023"/>
              <a:ext cx="300302" cy="18966"/>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10">
              <a:extLst>
                <a:ext uri="{FF2B5EF4-FFF2-40B4-BE49-F238E27FC236}">
                  <a16:creationId xmlns="" xmlns:a16="http://schemas.microsoft.com/office/drawing/2014/main" id="{A6CA8822-D02E-48F9-BD70-ECD1F235D214}"/>
                </a:ext>
              </a:extLst>
            </p:cNvPr>
            <p:cNvSpPr>
              <a:spLocks noChangeArrowheads="1"/>
            </p:cNvSpPr>
            <p:nvPr userDrawn="1"/>
          </p:nvSpPr>
          <p:spPr bwMode="auto">
            <a:xfrm>
              <a:off x="11488619" y="4967191"/>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11">
              <a:extLst>
                <a:ext uri="{FF2B5EF4-FFF2-40B4-BE49-F238E27FC236}">
                  <a16:creationId xmlns="" xmlns:a16="http://schemas.microsoft.com/office/drawing/2014/main" id="{633344E9-4517-4FDC-8DC9-D3A0BDA38DAC}"/>
                </a:ext>
              </a:extLst>
            </p:cNvPr>
            <p:cNvSpPr>
              <a:spLocks noChangeArrowheads="1"/>
            </p:cNvSpPr>
            <p:nvPr userDrawn="1"/>
          </p:nvSpPr>
          <p:spPr bwMode="auto">
            <a:xfrm>
              <a:off x="11776277" y="4967191"/>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a:extLst>
                <a:ext uri="{FF2B5EF4-FFF2-40B4-BE49-F238E27FC236}">
                  <a16:creationId xmlns="" xmlns:a16="http://schemas.microsoft.com/office/drawing/2014/main" id="{4AFA864C-5329-4DEE-BC82-5B5EB8B03B9D}"/>
                </a:ext>
              </a:extLst>
            </p:cNvPr>
            <p:cNvSpPr>
              <a:spLocks/>
            </p:cNvSpPr>
            <p:nvPr userDrawn="1"/>
          </p:nvSpPr>
          <p:spPr bwMode="auto">
            <a:xfrm>
              <a:off x="12067096" y="4967191"/>
              <a:ext cx="104316" cy="216534"/>
            </a:xfrm>
            <a:custGeom>
              <a:avLst/>
              <a:gdLst>
                <a:gd name="T0" fmla="*/ 66 w 66"/>
                <a:gd name="T1" fmla="*/ 0 h 133"/>
                <a:gd name="T2" fmla="*/ 66 w 66"/>
                <a:gd name="T3" fmla="*/ 0 h 133"/>
                <a:gd name="T4" fmla="*/ 66 w 66"/>
                <a:gd name="T5" fmla="*/ 133 h 133"/>
                <a:gd name="T6" fmla="*/ 66 w 66"/>
                <a:gd name="T7" fmla="*/ 133 h 133"/>
                <a:gd name="T8" fmla="*/ 0 w 66"/>
                <a:gd name="T9" fmla="*/ 66 h 133"/>
                <a:gd name="T10" fmla="*/ 66 w 66"/>
                <a:gd name="T11" fmla="*/ 0 h 133"/>
              </a:gdLst>
              <a:ahLst/>
              <a:cxnLst>
                <a:cxn ang="0">
                  <a:pos x="T0" y="T1"/>
                </a:cxn>
                <a:cxn ang="0">
                  <a:pos x="T2" y="T3"/>
                </a:cxn>
                <a:cxn ang="0">
                  <a:pos x="T4" y="T5"/>
                </a:cxn>
                <a:cxn ang="0">
                  <a:pos x="T6" y="T7"/>
                </a:cxn>
                <a:cxn ang="0">
                  <a:pos x="T8" y="T9"/>
                </a:cxn>
                <a:cxn ang="0">
                  <a:pos x="T10" y="T11"/>
                </a:cxn>
              </a:cxnLst>
              <a:rect l="0" t="0" r="r" b="b"/>
              <a:pathLst>
                <a:path w="66" h="133">
                  <a:moveTo>
                    <a:pt x="66" y="0"/>
                  </a:moveTo>
                  <a:cubicBezTo>
                    <a:pt x="66" y="0"/>
                    <a:pt x="66" y="0"/>
                    <a:pt x="66" y="0"/>
                  </a:cubicBezTo>
                  <a:cubicBezTo>
                    <a:pt x="66" y="133"/>
                    <a:pt x="66" y="133"/>
                    <a:pt x="66" y="133"/>
                  </a:cubicBezTo>
                  <a:cubicBezTo>
                    <a:pt x="66" y="133"/>
                    <a:pt x="66" y="133"/>
                    <a:pt x="66" y="133"/>
                  </a:cubicBezTo>
                  <a:cubicBezTo>
                    <a:pt x="30" y="133"/>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13">
              <a:extLst>
                <a:ext uri="{FF2B5EF4-FFF2-40B4-BE49-F238E27FC236}">
                  <a16:creationId xmlns="" xmlns:a16="http://schemas.microsoft.com/office/drawing/2014/main" id="{962A2047-E44F-4EFF-BF6E-B4AE2FDB3D86}"/>
                </a:ext>
              </a:extLst>
            </p:cNvPr>
            <p:cNvSpPr>
              <a:spLocks noChangeArrowheads="1"/>
            </p:cNvSpPr>
            <p:nvPr userDrawn="1"/>
          </p:nvSpPr>
          <p:spPr bwMode="auto">
            <a:xfrm>
              <a:off x="11488619" y="5276976"/>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Oval 14">
              <a:extLst>
                <a:ext uri="{FF2B5EF4-FFF2-40B4-BE49-F238E27FC236}">
                  <a16:creationId xmlns="" xmlns:a16="http://schemas.microsoft.com/office/drawing/2014/main" id="{BBC57CF0-9382-4892-9D66-95FE81F95888}"/>
                </a:ext>
              </a:extLst>
            </p:cNvPr>
            <p:cNvSpPr>
              <a:spLocks noChangeArrowheads="1"/>
            </p:cNvSpPr>
            <p:nvPr userDrawn="1"/>
          </p:nvSpPr>
          <p:spPr bwMode="auto">
            <a:xfrm>
              <a:off x="11776277" y="5276976"/>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5">
              <a:extLst>
                <a:ext uri="{FF2B5EF4-FFF2-40B4-BE49-F238E27FC236}">
                  <a16:creationId xmlns="" xmlns:a16="http://schemas.microsoft.com/office/drawing/2014/main" id="{F5E936A1-8177-49F2-AB1A-4AB4018BEFB0}"/>
                </a:ext>
              </a:extLst>
            </p:cNvPr>
            <p:cNvSpPr>
              <a:spLocks/>
            </p:cNvSpPr>
            <p:nvPr userDrawn="1"/>
          </p:nvSpPr>
          <p:spPr bwMode="auto">
            <a:xfrm>
              <a:off x="12067096" y="5276976"/>
              <a:ext cx="115380" cy="216534"/>
            </a:xfrm>
            <a:custGeom>
              <a:avLst/>
              <a:gdLst>
                <a:gd name="T0" fmla="*/ 66 w 73"/>
                <a:gd name="T1" fmla="*/ 0 h 133"/>
                <a:gd name="T2" fmla="*/ 66 w 73"/>
                <a:gd name="T3" fmla="*/ 0 h 133"/>
                <a:gd name="T4" fmla="*/ 70 w 73"/>
                <a:gd name="T5" fmla="*/ 67 h 133"/>
                <a:gd name="T6" fmla="*/ 73 w 73"/>
                <a:gd name="T7" fmla="*/ 132 h 133"/>
                <a:gd name="T8" fmla="*/ 66 w 73"/>
                <a:gd name="T9" fmla="*/ 133 h 133"/>
                <a:gd name="T10" fmla="*/ 66 w 73"/>
                <a:gd name="T11" fmla="*/ 133 h 133"/>
                <a:gd name="T12" fmla="*/ 61 w 73"/>
                <a:gd name="T13" fmla="*/ 133 h 133"/>
                <a:gd name="T14" fmla="*/ 0 w 73"/>
                <a:gd name="T15" fmla="*/ 67 h 133"/>
                <a:gd name="T16" fmla="*/ 66 w 73"/>
                <a:gd name="T1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3">
                  <a:moveTo>
                    <a:pt x="66" y="0"/>
                  </a:moveTo>
                  <a:cubicBezTo>
                    <a:pt x="66" y="0"/>
                    <a:pt x="66" y="0"/>
                    <a:pt x="66" y="0"/>
                  </a:cubicBezTo>
                  <a:cubicBezTo>
                    <a:pt x="70" y="67"/>
                    <a:pt x="70" y="67"/>
                    <a:pt x="70" y="67"/>
                  </a:cubicBezTo>
                  <a:cubicBezTo>
                    <a:pt x="73" y="132"/>
                    <a:pt x="73" y="132"/>
                    <a:pt x="73" y="132"/>
                  </a:cubicBezTo>
                  <a:cubicBezTo>
                    <a:pt x="71" y="133"/>
                    <a:pt x="69" y="133"/>
                    <a:pt x="66" y="133"/>
                  </a:cubicBezTo>
                  <a:cubicBezTo>
                    <a:pt x="66" y="133"/>
                    <a:pt x="66" y="133"/>
                    <a:pt x="66" y="133"/>
                  </a:cubicBezTo>
                  <a:cubicBezTo>
                    <a:pt x="64" y="133"/>
                    <a:pt x="63" y="133"/>
                    <a:pt x="61" y="133"/>
                  </a:cubicBezTo>
                  <a:cubicBezTo>
                    <a:pt x="27" y="130"/>
                    <a:pt x="0" y="101"/>
                    <a:pt x="0" y="67"/>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16">
              <a:extLst>
                <a:ext uri="{FF2B5EF4-FFF2-40B4-BE49-F238E27FC236}">
                  <a16:creationId xmlns="" xmlns:a16="http://schemas.microsoft.com/office/drawing/2014/main" id="{C3911A25-71D5-416A-906E-4F89785445A0}"/>
                </a:ext>
              </a:extLst>
            </p:cNvPr>
            <p:cNvSpPr>
              <a:spLocks noChangeArrowheads="1"/>
            </p:cNvSpPr>
            <p:nvPr userDrawn="1"/>
          </p:nvSpPr>
          <p:spPr bwMode="auto">
            <a:xfrm>
              <a:off x="11488619" y="5588342"/>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17">
              <a:extLst>
                <a:ext uri="{FF2B5EF4-FFF2-40B4-BE49-F238E27FC236}">
                  <a16:creationId xmlns="" xmlns:a16="http://schemas.microsoft.com/office/drawing/2014/main" id="{6C2826B4-C72E-44F8-9803-799ED277E7B7}"/>
                </a:ext>
              </a:extLst>
            </p:cNvPr>
            <p:cNvSpPr>
              <a:spLocks noChangeArrowheads="1"/>
            </p:cNvSpPr>
            <p:nvPr userDrawn="1"/>
          </p:nvSpPr>
          <p:spPr bwMode="auto">
            <a:xfrm>
              <a:off x="11776277" y="5588342"/>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8">
              <a:extLst>
                <a:ext uri="{FF2B5EF4-FFF2-40B4-BE49-F238E27FC236}">
                  <a16:creationId xmlns="" xmlns:a16="http://schemas.microsoft.com/office/drawing/2014/main" id="{BE24004F-E281-4D11-AEEC-ADDEA2A62CD0}"/>
                </a:ext>
              </a:extLst>
            </p:cNvPr>
            <p:cNvSpPr>
              <a:spLocks/>
            </p:cNvSpPr>
            <p:nvPr userDrawn="1"/>
          </p:nvSpPr>
          <p:spPr bwMode="auto">
            <a:xfrm>
              <a:off x="12067096" y="5588342"/>
              <a:ext cx="115380" cy="216534"/>
            </a:xfrm>
            <a:custGeom>
              <a:avLst/>
              <a:gdLst>
                <a:gd name="T0" fmla="*/ 66 w 73"/>
                <a:gd name="T1" fmla="*/ 0 h 132"/>
                <a:gd name="T2" fmla="*/ 66 w 73"/>
                <a:gd name="T3" fmla="*/ 0 h 132"/>
                <a:gd name="T4" fmla="*/ 73 w 73"/>
                <a:gd name="T5" fmla="*/ 0 h 132"/>
                <a:gd name="T6" fmla="*/ 70 w 73"/>
                <a:gd name="T7" fmla="*/ 67 h 132"/>
                <a:gd name="T8" fmla="*/ 66 w 73"/>
                <a:gd name="T9" fmla="*/ 132 h 132"/>
                <a:gd name="T10" fmla="*/ 66 w 73"/>
                <a:gd name="T11" fmla="*/ 132 h 132"/>
                <a:gd name="T12" fmla="*/ 0 w 73"/>
                <a:gd name="T13" fmla="*/ 66 h 132"/>
                <a:gd name="T14" fmla="*/ 61 w 73"/>
                <a:gd name="T15" fmla="*/ 0 h 132"/>
                <a:gd name="T16" fmla="*/ 66 w 73"/>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2">
                  <a:moveTo>
                    <a:pt x="66" y="0"/>
                  </a:moveTo>
                  <a:cubicBezTo>
                    <a:pt x="66" y="0"/>
                    <a:pt x="66" y="0"/>
                    <a:pt x="66" y="0"/>
                  </a:cubicBezTo>
                  <a:cubicBezTo>
                    <a:pt x="69" y="0"/>
                    <a:pt x="71" y="0"/>
                    <a:pt x="73" y="0"/>
                  </a:cubicBezTo>
                  <a:cubicBezTo>
                    <a:pt x="70" y="67"/>
                    <a:pt x="70" y="67"/>
                    <a:pt x="70" y="67"/>
                  </a:cubicBezTo>
                  <a:cubicBezTo>
                    <a:pt x="66" y="132"/>
                    <a:pt x="66" y="132"/>
                    <a:pt x="66" y="132"/>
                  </a:cubicBezTo>
                  <a:cubicBezTo>
                    <a:pt x="66" y="132"/>
                    <a:pt x="66" y="132"/>
                    <a:pt x="66" y="132"/>
                  </a:cubicBezTo>
                  <a:cubicBezTo>
                    <a:pt x="30" y="132"/>
                    <a:pt x="0" y="102"/>
                    <a:pt x="0" y="66"/>
                  </a:cubicBezTo>
                  <a:cubicBezTo>
                    <a:pt x="0" y="31"/>
                    <a:pt x="27" y="2"/>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19">
              <a:extLst>
                <a:ext uri="{FF2B5EF4-FFF2-40B4-BE49-F238E27FC236}">
                  <a16:creationId xmlns="" xmlns:a16="http://schemas.microsoft.com/office/drawing/2014/main" id="{B6A53664-6BFA-48C7-ABD7-AAF8B18AB553}"/>
                </a:ext>
              </a:extLst>
            </p:cNvPr>
            <p:cNvSpPr>
              <a:spLocks noChangeArrowheads="1"/>
            </p:cNvSpPr>
            <p:nvPr userDrawn="1"/>
          </p:nvSpPr>
          <p:spPr bwMode="auto">
            <a:xfrm>
              <a:off x="11488619" y="5899709"/>
              <a:ext cx="208631"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20">
              <a:extLst>
                <a:ext uri="{FF2B5EF4-FFF2-40B4-BE49-F238E27FC236}">
                  <a16:creationId xmlns="" xmlns:a16="http://schemas.microsoft.com/office/drawing/2014/main" id="{58E2113C-50D6-43CC-8F1C-A9163CD026D9}"/>
                </a:ext>
              </a:extLst>
            </p:cNvPr>
            <p:cNvSpPr>
              <a:spLocks noChangeArrowheads="1"/>
            </p:cNvSpPr>
            <p:nvPr userDrawn="1"/>
          </p:nvSpPr>
          <p:spPr bwMode="auto">
            <a:xfrm>
              <a:off x="11776277" y="5899709"/>
              <a:ext cx="210212"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1">
              <a:extLst>
                <a:ext uri="{FF2B5EF4-FFF2-40B4-BE49-F238E27FC236}">
                  <a16:creationId xmlns="" xmlns:a16="http://schemas.microsoft.com/office/drawing/2014/main" id="{6820EAD9-4197-4EFE-89AB-100F1F94B074}"/>
                </a:ext>
              </a:extLst>
            </p:cNvPr>
            <p:cNvSpPr>
              <a:spLocks/>
            </p:cNvSpPr>
            <p:nvPr userDrawn="1"/>
          </p:nvSpPr>
          <p:spPr bwMode="auto">
            <a:xfrm>
              <a:off x="12067096" y="5899709"/>
              <a:ext cx="104316" cy="214953"/>
            </a:xfrm>
            <a:custGeom>
              <a:avLst/>
              <a:gdLst>
                <a:gd name="T0" fmla="*/ 66 w 66"/>
                <a:gd name="T1" fmla="*/ 0 h 132"/>
                <a:gd name="T2" fmla="*/ 66 w 66"/>
                <a:gd name="T3" fmla="*/ 0 h 132"/>
                <a:gd name="T4" fmla="*/ 66 w 66"/>
                <a:gd name="T5" fmla="*/ 132 h 132"/>
                <a:gd name="T6" fmla="*/ 66 w 66"/>
                <a:gd name="T7" fmla="*/ 132 h 132"/>
                <a:gd name="T8" fmla="*/ 0 w 66"/>
                <a:gd name="T9" fmla="*/ 66 h 132"/>
                <a:gd name="T10" fmla="*/ 66 w 66"/>
                <a:gd name="T11" fmla="*/ 0 h 132"/>
              </a:gdLst>
              <a:ahLst/>
              <a:cxnLst>
                <a:cxn ang="0">
                  <a:pos x="T0" y="T1"/>
                </a:cxn>
                <a:cxn ang="0">
                  <a:pos x="T2" y="T3"/>
                </a:cxn>
                <a:cxn ang="0">
                  <a:pos x="T4" y="T5"/>
                </a:cxn>
                <a:cxn ang="0">
                  <a:pos x="T6" y="T7"/>
                </a:cxn>
                <a:cxn ang="0">
                  <a:pos x="T8" y="T9"/>
                </a:cxn>
                <a:cxn ang="0">
                  <a:pos x="T10" y="T11"/>
                </a:cxn>
              </a:cxnLst>
              <a:rect l="0" t="0" r="r" b="b"/>
              <a:pathLst>
                <a:path w="66" h="132">
                  <a:moveTo>
                    <a:pt x="66" y="0"/>
                  </a:moveTo>
                  <a:cubicBezTo>
                    <a:pt x="66" y="0"/>
                    <a:pt x="66" y="0"/>
                    <a:pt x="66" y="0"/>
                  </a:cubicBezTo>
                  <a:cubicBezTo>
                    <a:pt x="66" y="132"/>
                    <a:pt x="66" y="132"/>
                    <a:pt x="66" y="132"/>
                  </a:cubicBezTo>
                  <a:cubicBezTo>
                    <a:pt x="66" y="132"/>
                    <a:pt x="66" y="132"/>
                    <a:pt x="66" y="132"/>
                  </a:cubicBezTo>
                  <a:cubicBezTo>
                    <a:pt x="30" y="132"/>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22">
              <a:extLst>
                <a:ext uri="{FF2B5EF4-FFF2-40B4-BE49-F238E27FC236}">
                  <a16:creationId xmlns="" xmlns:a16="http://schemas.microsoft.com/office/drawing/2014/main" id="{A38FFA40-27AF-48A8-8F4C-B7A519516664}"/>
                </a:ext>
              </a:extLst>
            </p:cNvPr>
            <p:cNvSpPr>
              <a:spLocks noChangeArrowheads="1"/>
            </p:cNvSpPr>
            <p:nvPr userDrawn="1"/>
          </p:nvSpPr>
          <p:spPr bwMode="auto">
            <a:xfrm>
              <a:off x="11776277" y="6209494"/>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
              <a:extLst>
                <a:ext uri="{FF2B5EF4-FFF2-40B4-BE49-F238E27FC236}">
                  <a16:creationId xmlns="" xmlns:a16="http://schemas.microsoft.com/office/drawing/2014/main" id="{5109F663-B9D6-42AD-986F-69E5ADA13945}"/>
                </a:ext>
              </a:extLst>
            </p:cNvPr>
            <p:cNvSpPr>
              <a:spLocks/>
            </p:cNvSpPr>
            <p:nvPr userDrawn="1"/>
          </p:nvSpPr>
          <p:spPr bwMode="auto">
            <a:xfrm>
              <a:off x="12067096" y="6209494"/>
              <a:ext cx="115380" cy="216534"/>
            </a:xfrm>
            <a:custGeom>
              <a:avLst/>
              <a:gdLst>
                <a:gd name="T0" fmla="*/ 66 w 73"/>
                <a:gd name="T1" fmla="*/ 0 h 133"/>
                <a:gd name="T2" fmla="*/ 66 w 73"/>
                <a:gd name="T3" fmla="*/ 0 h 133"/>
                <a:gd name="T4" fmla="*/ 66 w 73"/>
                <a:gd name="T5" fmla="*/ 67 h 133"/>
                <a:gd name="T6" fmla="*/ 73 w 73"/>
                <a:gd name="T7" fmla="*/ 67 h 133"/>
                <a:gd name="T8" fmla="*/ 73 w 73"/>
                <a:gd name="T9" fmla="*/ 132 h 133"/>
                <a:gd name="T10" fmla="*/ 66 w 73"/>
                <a:gd name="T11" fmla="*/ 133 h 133"/>
                <a:gd name="T12" fmla="*/ 66 w 73"/>
                <a:gd name="T13" fmla="*/ 133 h 133"/>
                <a:gd name="T14" fmla="*/ 61 w 73"/>
                <a:gd name="T15" fmla="*/ 132 h 133"/>
                <a:gd name="T16" fmla="*/ 0 w 73"/>
                <a:gd name="T17" fmla="*/ 66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6" y="67"/>
                    <a:pt x="66" y="67"/>
                    <a:pt x="66" y="67"/>
                  </a:cubicBezTo>
                  <a:cubicBezTo>
                    <a:pt x="73" y="67"/>
                    <a:pt x="73" y="67"/>
                    <a:pt x="73" y="67"/>
                  </a:cubicBezTo>
                  <a:cubicBezTo>
                    <a:pt x="73" y="132"/>
                    <a:pt x="73" y="132"/>
                    <a:pt x="73" y="132"/>
                  </a:cubicBezTo>
                  <a:cubicBezTo>
                    <a:pt x="71" y="132"/>
                    <a:pt x="69" y="133"/>
                    <a:pt x="66" y="133"/>
                  </a:cubicBezTo>
                  <a:cubicBezTo>
                    <a:pt x="66" y="133"/>
                    <a:pt x="66" y="133"/>
                    <a:pt x="66" y="133"/>
                  </a:cubicBezTo>
                  <a:cubicBezTo>
                    <a:pt x="64" y="133"/>
                    <a:pt x="63" y="132"/>
                    <a:pt x="61" y="132"/>
                  </a:cubicBezTo>
                  <a:cubicBezTo>
                    <a:pt x="27" y="130"/>
                    <a:pt x="0" y="101"/>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4">
              <a:extLst>
                <a:ext uri="{FF2B5EF4-FFF2-40B4-BE49-F238E27FC236}">
                  <a16:creationId xmlns="" xmlns:a16="http://schemas.microsoft.com/office/drawing/2014/main" id="{B411CC8A-071C-444A-9773-37661F7BAB35}"/>
                </a:ext>
              </a:extLst>
            </p:cNvPr>
            <p:cNvSpPr>
              <a:spLocks/>
            </p:cNvSpPr>
            <p:nvPr userDrawn="1"/>
          </p:nvSpPr>
          <p:spPr bwMode="auto">
            <a:xfrm>
              <a:off x="12067096" y="6528763"/>
              <a:ext cx="115380" cy="218114"/>
            </a:xfrm>
            <a:custGeom>
              <a:avLst/>
              <a:gdLst>
                <a:gd name="T0" fmla="*/ 66 w 73"/>
                <a:gd name="T1" fmla="*/ 0 h 133"/>
                <a:gd name="T2" fmla="*/ 66 w 73"/>
                <a:gd name="T3" fmla="*/ 0 h 133"/>
                <a:gd name="T4" fmla="*/ 73 w 73"/>
                <a:gd name="T5" fmla="*/ 1 h 133"/>
                <a:gd name="T6" fmla="*/ 73 w 73"/>
                <a:gd name="T7" fmla="*/ 61 h 133"/>
                <a:gd name="T8" fmla="*/ 66 w 73"/>
                <a:gd name="T9" fmla="*/ 61 h 133"/>
                <a:gd name="T10" fmla="*/ 66 w 73"/>
                <a:gd name="T11" fmla="*/ 133 h 133"/>
                <a:gd name="T12" fmla="*/ 66 w 73"/>
                <a:gd name="T13" fmla="*/ 133 h 133"/>
                <a:gd name="T14" fmla="*/ 0 w 73"/>
                <a:gd name="T15" fmla="*/ 66 h 133"/>
                <a:gd name="T16" fmla="*/ 61 w 73"/>
                <a:gd name="T17" fmla="*/ 0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9" y="0"/>
                    <a:pt x="71" y="0"/>
                    <a:pt x="73" y="1"/>
                  </a:cubicBezTo>
                  <a:cubicBezTo>
                    <a:pt x="73" y="61"/>
                    <a:pt x="73" y="61"/>
                    <a:pt x="73" y="61"/>
                  </a:cubicBezTo>
                  <a:cubicBezTo>
                    <a:pt x="66" y="61"/>
                    <a:pt x="66" y="61"/>
                    <a:pt x="66" y="61"/>
                  </a:cubicBezTo>
                  <a:cubicBezTo>
                    <a:pt x="66" y="133"/>
                    <a:pt x="66" y="133"/>
                    <a:pt x="66" y="133"/>
                  </a:cubicBezTo>
                  <a:cubicBezTo>
                    <a:pt x="66" y="133"/>
                    <a:pt x="66" y="133"/>
                    <a:pt x="66" y="133"/>
                  </a:cubicBezTo>
                  <a:cubicBezTo>
                    <a:pt x="30" y="133"/>
                    <a:pt x="0" y="103"/>
                    <a:pt x="0" y="66"/>
                  </a:cubicBezTo>
                  <a:cubicBezTo>
                    <a:pt x="0" y="32"/>
                    <a:pt x="27" y="3"/>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Freeform 29">
            <a:extLst>
              <a:ext uri="{FF2B5EF4-FFF2-40B4-BE49-F238E27FC236}">
                <a16:creationId xmlns="" xmlns:a16="http://schemas.microsoft.com/office/drawing/2014/main" id="{A743938D-3887-48B9-8D11-CE2D474E4C9F}"/>
              </a:ext>
            </a:extLst>
          </p:cNvPr>
          <p:cNvSpPr>
            <a:spLocks/>
          </p:cNvSpPr>
          <p:nvPr userDrawn="1"/>
        </p:nvSpPr>
        <p:spPr bwMode="auto">
          <a:xfrm>
            <a:off x="6227007" y="6086212"/>
            <a:ext cx="4240585" cy="2193787"/>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0">
            <a:extLst>
              <a:ext uri="{FF2B5EF4-FFF2-40B4-BE49-F238E27FC236}">
                <a16:creationId xmlns="" xmlns:a16="http://schemas.microsoft.com/office/drawing/2014/main" id="{569D66D9-2009-482A-9281-37A98F72553F}"/>
              </a:ext>
            </a:extLst>
          </p:cNvPr>
          <p:cNvSpPr>
            <a:spLocks/>
          </p:cNvSpPr>
          <p:nvPr userDrawn="1"/>
        </p:nvSpPr>
        <p:spPr bwMode="auto">
          <a:xfrm>
            <a:off x="6369255" y="6233202"/>
            <a:ext cx="3956088" cy="2046797"/>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5"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1">
            <a:extLst>
              <a:ext uri="{FF2B5EF4-FFF2-40B4-BE49-F238E27FC236}">
                <a16:creationId xmlns="" xmlns:a16="http://schemas.microsoft.com/office/drawing/2014/main" id="{07A35472-9359-4EB9-8A27-4F12137342CB}"/>
              </a:ext>
            </a:extLst>
          </p:cNvPr>
          <p:cNvSpPr>
            <a:spLocks/>
          </p:cNvSpPr>
          <p:nvPr userDrawn="1"/>
        </p:nvSpPr>
        <p:spPr bwMode="auto">
          <a:xfrm>
            <a:off x="6511504" y="6380192"/>
            <a:ext cx="3671591" cy="1899807"/>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4"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2">
            <a:extLst>
              <a:ext uri="{FF2B5EF4-FFF2-40B4-BE49-F238E27FC236}">
                <a16:creationId xmlns="" xmlns:a16="http://schemas.microsoft.com/office/drawing/2014/main" id="{3E5A2611-53DE-4D3B-9345-BA026985F59E}"/>
              </a:ext>
            </a:extLst>
          </p:cNvPr>
          <p:cNvSpPr>
            <a:spLocks/>
          </p:cNvSpPr>
          <p:nvPr userDrawn="1"/>
        </p:nvSpPr>
        <p:spPr bwMode="auto">
          <a:xfrm>
            <a:off x="6655333" y="6527182"/>
            <a:ext cx="3385513" cy="1752817"/>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3">
            <a:extLst>
              <a:ext uri="{FF2B5EF4-FFF2-40B4-BE49-F238E27FC236}">
                <a16:creationId xmlns="" xmlns:a16="http://schemas.microsoft.com/office/drawing/2014/main" id="{7F53ED78-5C6B-4943-8721-669ED13CD10D}"/>
              </a:ext>
            </a:extLst>
          </p:cNvPr>
          <p:cNvSpPr>
            <a:spLocks/>
          </p:cNvSpPr>
          <p:nvPr userDrawn="1"/>
        </p:nvSpPr>
        <p:spPr bwMode="auto">
          <a:xfrm>
            <a:off x="6797582" y="6675752"/>
            <a:ext cx="3102597" cy="1604247"/>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6">
            <a:extLst>
              <a:ext uri="{FF2B5EF4-FFF2-40B4-BE49-F238E27FC236}">
                <a16:creationId xmlns="" xmlns:a16="http://schemas.microsoft.com/office/drawing/2014/main" id="{A5EDF92D-5504-45CC-B36D-A81FFFF6BE42}"/>
              </a:ext>
            </a:extLst>
          </p:cNvPr>
          <p:cNvSpPr>
            <a:spLocks/>
          </p:cNvSpPr>
          <p:nvPr userDrawn="1"/>
        </p:nvSpPr>
        <p:spPr bwMode="auto">
          <a:xfrm>
            <a:off x="4399419" y="6185948"/>
            <a:ext cx="1290131" cy="67205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5">
            <a:extLst>
              <a:ext uri="{FF2B5EF4-FFF2-40B4-BE49-F238E27FC236}">
                <a16:creationId xmlns="" xmlns:a16="http://schemas.microsoft.com/office/drawing/2014/main" id="{A1708FC7-4DC0-4FCC-BC8B-704C08429772}"/>
              </a:ext>
            </a:extLst>
          </p:cNvPr>
          <p:cNvSpPr>
            <a:spLocks/>
          </p:cNvSpPr>
          <p:nvPr userDrawn="1"/>
        </p:nvSpPr>
        <p:spPr bwMode="auto">
          <a:xfrm>
            <a:off x="1588" y="3175"/>
            <a:ext cx="719138" cy="742950"/>
          </a:xfrm>
          <a:custGeom>
            <a:avLst/>
            <a:gdLst>
              <a:gd name="T0" fmla="*/ 0 w 453"/>
              <a:gd name="T1" fmla="*/ 0 h 453"/>
              <a:gd name="T2" fmla="*/ 453 w 453"/>
              <a:gd name="T3" fmla="*/ 0 h 453"/>
              <a:gd name="T4" fmla="*/ 453 w 453"/>
              <a:gd name="T5" fmla="*/ 42 h 453"/>
              <a:gd name="T6" fmla="*/ 42 w 453"/>
              <a:gd name="T7" fmla="*/ 453 h 453"/>
              <a:gd name="T8" fmla="*/ 0 w 453"/>
              <a:gd name="T9" fmla="*/ 453 h 453"/>
              <a:gd name="T10" fmla="*/ 0 w 453"/>
              <a:gd name="T11" fmla="*/ 0 h 453"/>
            </a:gdLst>
            <a:ahLst/>
            <a:cxnLst>
              <a:cxn ang="0">
                <a:pos x="T0" y="T1"/>
              </a:cxn>
              <a:cxn ang="0">
                <a:pos x="T2" y="T3"/>
              </a:cxn>
              <a:cxn ang="0">
                <a:pos x="T4" y="T5"/>
              </a:cxn>
              <a:cxn ang="0">
                <a:pos x="T6" y="T7"/>
              </a:cxn>
              <a:cxn ang="0">
                <a:pos x="T8" y="T9"/>
              </a:cxn>
              <a:cxn ang="0">
                <a:pos x="T10" y="T11"/>
              </a:cxn>
            </a:cxnLst>
            <a:rect l="0" t="0" r="r" b="b"/>
            <a:pathLst>
              <a:path w="453" h="453">
                <a:moveTo>
                  <a:pt x="0" y="0"/>
                </a:moveTo>
                <a:cubicBezTo>
                  <a:pt x="453" y="0"/>
                  <a:pt x="453" y="0"/>
                  <a:pt x="453" y="0"/>
                </a:cubicBezTo>
                <a:cubicBezTo>
                  <a:pt x="453" y="42"/>
                  <a:pt x="453" y="42"/>
                  <a:pt x="453" y="42"/>
                </a:cubicBezTo>
                <a:cubicBezTo>
                  <a:pt x="453" y="268"/>
                  <a:pt x="269" y="453"/>
                  <a:pt x="42" y="453"/>
                </a:cubicBezTo>
                <a:cubicBezTo>
                  <a:pt x="0" y="453"/>
                  <a:pt x="0" y="453"/>
                  <a:pt x="0" y="453"/>
                </a:cubicBez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6">
            <a:extLst>
              <a:ext uri="{FF2B5EF4-FFF2-40B4-BE49-F238E27FC236}">
                <a16:creationId xmlns="" xmlns:a16="http://schemas.microsoft.com/office/drawing/2014/main" id="{06510996-8717-4EF0-AB2E-AD064CA3163C}"/>
              </a:ext>
            </a:extLst>
          </p:cNvPr>
          <p:cNvSpPr>
            <a:spLocks/>
          </p:cNvSpPr>
          <p:nvPr userDrawn="1"/>
        </p:nvSpPr>
        <p:spPr bwMode="auto">
          <a:xfrm rot="10800000">
            <a:off x="5160808" y="0"/>
            <a:ext cx="1867208" cy="972659"/>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81B5A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12">
            <a:extLst>
              <a:ext uri="{FF2B5EF4-FFF2-40B4-BE49-F238E27FC236}">
                <a16:creationId xmlns="" xmlns:a16="http://schemas.microsoft.com/office/drawing/2014/main" id="{AA9E6BD7-FB8C-4CC0-952E-6CF7C9B27EEA}"/>
              </a:ext>
            </a:extLst>
          </p:cNvPr>
          <p:cNvGrpSpPr>
            <a:grpSpLocks noChangeAspect="1"/>
          </p:cNvGrpSpPr>
          <p:nvPr userDrawn="1"/>
        </p:nvGrpSpPr>
        <p:grpSpPr bwMode="auto">
          <a:xfrm>
            <a:off x="5584423" y="-1613949"/>
            <a:ext cx="3738337" cy="3639050"/>
            <a:chOff x="3482" y="-1110"/>
            <a:chExt cx="2485" cy="2419"/>
          </a:xfrm>
        </p:grpSpPr>
        <p:sp>
          <p:nvSpPr>
            <p:cNvPr id="47" name="AutoShape 11">
              <a:extLst>
                <a:ext uri="{FF2B5EF4-FFF2-40B4-BE49-F238E27FC236}">
                  <a16:creationId xmlns="" xmlns:a16="http://schemas.microsoft.com/office/drawing/2014/main" id="{EFA24D9C-6122-4F8E-A7DB-CB600E47A0E6}"/>
                </a:ext>
              </a:extLst>
            </p:cNvPr>
            <p:cNvSpPr>
              <a:spLocks noChangeAspect="1" noChangeArrowheads="1" noTextEdit="1"/>
            </p:cNvSpPr>
            <p:nvPr userDrawn="1"/>
          </p:nvSpPr>
          <p:spPr bwMode="auto">
            <a:xfrm>
              <a:off x="3482" y="-1110"/>
              <a:ext cx="2485" cy="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a:extLst>
                <a:ext uri="{FF2B5EF4-FFF2-40B4-BE49-F238E27FC236}">
                  <a16:creationId xmlns="" xmlns:a16="http://schemas.microsoft.com/office/drawing/2014/main" id="{189F6387-1AB2-494E-9B56-8422473252C5}"/>
                </a:ext>
              </a:extLst>
            </p:cNvPr>
            <p:cNvSpPr>
              <a:spLocks/>
            </p:cNvSpPr>
            <p:nvPr userDrawn="1"/>
          </p:nvSpPr>
          <p:spPr bwMode="auto">
            <a:xfrm>
              <a:off x="4187" y="-802"/>
              <a:ext cx="1779" cy="1840"/>
            </a:xfrm>
            <a:custGeom>
              <a:avLst/>
              <a:gdLst>
                <a:gd name="T0" fmla="*/ 1765 w 1779"/>
                <a:gd name="T1" fmla="*/ 0 h 1840"/>
                <a:gd name="T2" fmla="*/ 1779 w 1779"/>
                <a:gd name="T3" fmla="*/ 15 h 1840"/>
                <a:gd name="T4" fmla="*/ 14 w 1779"/>
                <a:gd name="T5" fmla="*/ 1840 h 1840"/>
                <a:gd name="T6" fmla="*/ 0 w 1779"/>
                <a:gd name="T7" fmla="*/ 1824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5"/>
                  </a:lnTo>
                  <a:lnTo>
                    <a:pt x="14" y="1840"/>
                  </a:lnTo>
                  <a:lnTo>
                    <a:pt x="0" y="1824"/>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4">
              <a:extLst>
                <a:ext uri="{FF2B5EF4-FFF2-40B4-BE49-F238E27FC236}">
                  <a16:creationId xmlns="" xmlns:a16="http://schemas.microsoft.com/office/drawing/2014/main" id="{E0CF2D4B-E178-44A1-AB56-D1D7392408F2}"/>
                </a:ext>
              </a:extLst>
            </p:cNvPr>
            <p:cNvSpPr>
              <a:spLocks/>
            </p:cNvSpPr>
            <p:nvPr userDrawn="1"/>
          </p:nvSpPr>
          <p:spPr bwMode="auto">
            <a:xfrm>
              <a:off x="4112" y="-879"/>
              <a:ext cx="1780" cy="1840"/>
            </a:xfrm>
            <a:custGeom>
              <a:avLst/>
              <a:gdLst>
                <a:gd name="T0" fmla="*/ 1765 w 1780"/>
                <a:gd name="T1" fmla="*/ 0 h 1840"/>
                <a:gd name="T2" fmla="*/ 1780 w 1780"/>
                <a:gd name="T3" fmla="*/ 16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6"/>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5">
              <a:extLst>
                <a:ext uri="{FF2B5EF4-FFF2-40B4-BE49-F238E27FC236}">
                  <a16:creationId xmlns="" xmlns:a16="http://schemas.microsoft.com/office/drawing/2014/main" id="{1BF7D287-517E-45DD-83C1-7DBED7584229}"/>
                </a:ext>
              </a:extLst>
            </p:cNvPr>
            <p:cNvSpPr>
              <a:spLocks/>
            </p:cNvSpPr>
            <p:nvPr userDrawn="1"/>
          </p:nvSpPr>
          <p:spPr bwMode="auto">
            <a:xfrm>
              <a:off x="4038" y="-956"/>
              <a:ext cx="1780" cy="1840"/>
            </a:xfrm>
            <a:custGeom>
              <a:avLst/>
              <a:gdLst>
                <a:gd name="T0" fmla="*/ 1765 w 1780"/>
                <a:gd name="T1" fmla="*/ 0 h 1840"/>
                <a:gd name="T2" fmla="*/ 1780 w 1780"/>
                <a:gd name="T3" fmla="*/ 15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5"/>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6">
              <a:extLst>
                <a:ext uri="{FF2B5EF4-FFF2-40B4-BE49-F238E27FC236}">
                  <a16:creationId xmlns="" xmlns:a16="http://schemas.microsoft.com/office/drawing/2014/main" id="{CE802B88-1D17-4027-9EDC-6BB2F02EEA94}"/>
                </a:ext>
              </a:extLst>
            </p:cNvPr>
            <p:cNvSpPr>
              <a:spLocks/>
            </p:cNvSpPr>
            <p:nvPr userDrawn="1"/>
          </p:nvSpPr>
          <p:spPr bwMode="auto">
            <a:xfrm>
              <a:off x="3963" y="-1033"/>
              <a:ext cx="1781" cy="1840"/>
            </a:xfrm>
            <a:custGeom>
              <a:avLst/>
              <a:gdLst>
                <a:gd name="T0" fmla="*/ 1766 w 1781"/>
                <a:gd name="T1" fmla="*/ 0 h 1840"/>
                <a:gd name="T2" fmla="*/ 1781 w 1781"/>
                <a:gd name="T3" fmla="*/ 15 h 1840"/>
                <a:gd name="T4" fmla="*/ 14 w 1781"/>
                <a:gd name="T5" fmla="*/ 1840 h 1840"/>
                <a:gd name="T6" fmla="*/ 0 w 1781"/>
                <a:gd name="T7" fmla="*/ 1826 h 1840"/>
                <a:gd name="T8" fmla="*/ 1766 w 1781"/>
                <a:gd name="T9" fmla="*/ 0 h 1840"/>
              </a:gdLst>
              <a:ahLst/>
              <a:cxnLst>
                <a:cxn ang="0">
                  <a:pos x="T0" y="T1"/>
                </a:cxn>
                <a:cxn ang="0">
                  <a:pos x="T2" y="T3"/>
                </a:cxn>
                <a:cxn ang="0">
                  <a:pos x="T4" y="T5"/>
                </a:cxn>
                <a:cxn ang="0">
                  <a:pos x="T6" y="T7"/>
                </a:cxn>
                <a:cxn ang="0">
                  <a:pos x="T8" y="T9"/>
                </a:cxn>
              </a:cxnLst>
              <a:rect l="0" t="0" r="r" b="b"/>
              <a:pathLst>
                <a:path w="1781" h="1840">
                  <a:moveTo>
                    <a:pt x="1766" y="0"/>
                  </a:moveTo>
                  <a:lnTo>
                    <a:pt x="1781" y="15"/>
                  </a:lnTo>
                  <a:lnTo>
                    <a:pt x="14" y="1840"/>
                  </a:lnTo>
                  <a:lnTo>
                    <a:pt x="0" y="1826"/>
                  </a:lnTo>
                  <a:lnTo>
                    <a:pt x="1766"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a:extLst>
                <a:ext uri="{FF2B5EF4-FFF2-40B4-BE49-F238E27FC236}">
                  <a16:creationId xmlns="" xmlns:a16="http://schemas.microsoft.com/office/drawing/2014/main" id="{AAAF3AB2-082B-4E23-974E-164977F858FA}"/>
                </a:ext>
              </a:extLst>
            </p:cNvPr>
            <p:cNvSpPr>
              <a:spLocks/>
            </p:cNvSpPr>
            <p:nvPr userDrawn="1"/>
          </p:nvSpPr>
          <p:spPr bwMode="auto">
            <a:xfrm>
              <a:off x="3889" y="-1110"/>
              <a:ext cx="1779" cy="1840"/>
            </a:xfrm>
            <a:custGeom>
              <a:avLst/>
              <a:gdLst>
                <a:gd name="T0" fmla="*/ 1765 w 1779"/>
                <a:gd name="T1" fmla="*/ 0 h 1840"/>
                <a:gd name="T2" fmla="*/ 1779 w 1779"/>
                <a:gd name="T3" fmla="*/ 16 h 1840"/>
                <a:gd name="T4" fmla="*/ 14 w 1779"/>
                <a:gd name="T5" fmla="*/ 1840 h 1840"/>
                <a:gd name="T6" fmla="*/ 0 w 1779"/>
                <a:gd name="T7" fmla="*/ 1825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6"/>
                  </a:lnTo>
                  <a:lnTo>
                    <a:pt x="14"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329161380"/>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Thank You_1_Name">
    <p:bg bwMode="gray">
      <p:bgPr>
        <a:solidFill>
          <a:schemeClr val="tx1"/>
        </a:solidFill>
        <a:effectLst/>
      </p:bgPr>
    </p:bg>
    <p:spTree>
      <p:nvGrpSpPr>
        <p:cNvPr id="1" name=""/>
        <p:cNvGrpSpPr/>
        <p:nvPr/>
      </p:nvGrpSpPr>
      <p:grpSpPr>
        <a:xfrm>
          <a:off x="0" y="0"/>
          <a:ext cx="0" cy="0"/>
          <a:chOff x="0" y="0"/>
          <a:chExt cx="0" cy="0"/>
        </a:xfrm>
      </p:grpSpPr>
      <p:sp>
        <p:nvSpPr>
          <p:cNvPr id="18" name="Freeform 28">
            <a:extLst>
              <a:ext uri="{FF2B5EF4-FFF2-40B4-BE49-F238E27FC236}">
                <a16:creationId xmlns="" xmlns:a16="http://schemas.microsoft.com/office/drawing/2014/main" id="{03443A52-5ED5-40DA-A18A-504268BCAE31}"/>
              </a:ext>
            </a:extLst>
          </p:cNvPr>
          <p:cNvSpPr>
            <a:spLocks/>
          </p:cNvSpPr>
          <p:nvPr userDrawn="1"/>
        </p:nvSpPr>
        <p:spPr bwMode="auto">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19" name="Group 18">
            <a:extLst>
              <a:ext uri="{FF2B5EF4-FFF2-40B4-BE49-F238E27FC236}">
                <a16:creationId xmlns="" xmlns:a16="http://schemas.microsoft.com/office/drawing/2014/main" id="{CC5C4950-15FE-4327-B4D3-F4B3C40B2B22}"/>
              </a:ext>
            </a:extLst>
          </p:cNvPr>
          <p:cNvGrpSpPr/>
          <p:nvPr userDrawn="1"/>
        </p:nvGrpSpPr>
        <p:grpSpPr>
          <a:xfrm>
            <a:off x="11515028" y="4967191"/>
            <a:ext cx="693857" cy="1779686"/>
            <a:chOff x="11488619" y="4967191"/>
            <a:chExt cx="693857" cy="1779686"/>
          </a:xfrm>
        </p:grpSpPr>
        <p:sp>
          <p:nvSpPr>
            <p:cNvPr id="34" name="Rectangle 5">
              <a:extLst>
                <a:ext uri="{FF2B5EF4-FFF2-40B4-BE49-F238E27FC236}">
                  <a16:creationId xmlns="" xmlns:a16="http://schemas.microsoft.com/office/drawing/2014/main" id="{D8308198-904D-4827-8E6E-B45F96641C9E}"/>
                </a:ext>
              </a:extLst>
            </p:cNvPr>
            <p:cNvSpPr>
              <a:spLocks noChangeArrowheads="1"/>
            </p:cNvSpPr>
            <p:nvPr userDrawn="1"/>
          </p:nvSpPr>
          <p:spPr bwMode="auto">
            <a:xfrm>
              <a:off x="115802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
              <a:extLst>
                <a:ext uri="{FF2B5EF4-FFF2-40B4-BE49-F238E27FC236}">
                  <a16:creationId xmlns="" xmlns:a16="http://schemas.microsoft.com/office/drawing/2014/main" id="{1A78B6F2-66C9-4DE5-AA58-FEBDACCC0807}"/>
                </a:ext>
              </a:extLst>
            </p:cNvPr>
            <p:cNvSpPr>
              <a:spLocks noChangeArrowheads="1"/>
            </p:cNvSpPr>
            <p:nvPr userDrawn="1"/>
          </p:nvSpPr>
          <p:spPr bwMode="auto">
            <a:xfrm>
              <a:off x="118726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7">
              <a:extLst>
                <a:ext uri="{FF2B5EF4-FFF2-40B4-BE49-F238E27FC236}">
                  <a16:creationId xmlns="" xmlns:a16="http://schemas.microsoft.com/office/drawing/2014/main" id="{582766E1-489A-410A-A9D0-1B831D32C4C3}"/>
                </a:ext>
              </a:extLst>
            </p:cNvPr>
            <p:cNvSpPr>
              <a:spLocks noChangeArrowheads="1"/>
            </p:cNvSpPr>
            <p:nvPr userDrawn="1"/>
          </p:nvSpPr>
          <p:spPr bwMode="auto">
            <a:xfrm>
              <a:off x="12163509" y="5386033"/>
              <a:ext cx="18966" cy="312947"/>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8">
              <a:extLst>
                <a:ext uri="{FF2B5EF4-FFF2-40B4-BE49-F238E27FC236}">
                  <a16:creationId xmlns="" xmlns:a16="http://schemas.microsoft.com/office/drawing/2014/main" id="{345E50D6-CD1F-4CCA-B387-88D283CE8007}"/>
                </a:ext>
              </a:extLst>
            </p:cNvPr>
            <p:cNvSpPr>
              <a:spLocks noChangeArrowheads="1"/>
            </p:cNvSpPr>
            <p:nvPr userDrawn="1"/>
          </p:nvSpPr>
          <p:spPr bwMode="auto">
            <a:xfrm>
              <a:off x="12163509" y="6318551"/>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9">
              <a:extLst>
                <a:ext uri="{FF2B5EF4-FFF2-40B4-BE49-F238E27FC236}">
                  <a16:creationId xmlns="" xmlns:a16="http://schemas.microsoft.com/office/drawing/2014/main" id="{3C14C653-A9CC-4160-8176-F7ED8B8F7D73}"/>
                </a:ext>
              </a:extLst>
            </p:cNvPr>
            <p:cNvSpPr>
              <a:spLocks noChangeArrowheads="1"/>
            </p:cNvSpPr>
            <p:nvPr userDrawn="1"/>
          </p:nvSpPr>
          <p:spPr bwMode="auto">
            <a:xfrm>
              <a:off x="11572387" y="5062023"/>
              <a:ext cx="300302" cy="18966"/>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10">
              <a:extLst>
                <a:ext uri="{FF2B5EF4-FFF2-40B4-BE49-F238E27FC236}">
                  <a16:creationId xmlns="" xmlns:a16="http://schemas.microsoft.com/office/drawing/2014/main" id="{AD8122E2-8FC0-4852-AF3A-816A81DC9985}"/>
                </a:ext>
              </a:extLst>
            </p:cNvPr>
            <p:cNvSpPr>
              <a:spLocks noChangeArrowheads="1"/>
            </p:cNvSpPr>
            <p:nvPr userDrawn="1"/>
          </p:nvSpPr>
          <p:spPr bwMode="auto">
            <a:xfrm>
              <a:off x="11488619" y="4967191"/>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11">
              <a:extLst>
                <a:ext uri="{FF2B5EF4-FFF2-40B4-BE49-F238E27FC236}">
                  <a16:creationId xmlns="" xmlns:a16="http://schemas.microsoft.com/office/drawing/2014/main" id="{83D3C6E8-F0FF-4CAE-B738-46C073AEB419}"/>
                </a:ext>
              </a:extLst>
            </p:cNvPr>
            <p:cNvSpPr>
              <a:spLocks noChangeArrowheads="1"/>
            </p:cNvSpPr>
            <p:nvPr userDrawn="1"/>
          </p:nvSpPr>
          <p:spPr bwMode="auto">
            <a:xfrm>
              <a:off x="11776277" y="4967191"/>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 xmlns:a16="http://schemas.microsoft.com/office/drawing/2014/main" id="{1148B3F6-659B-4AB5-910E-616121C312E9}"/>
                </a:ext>
              </a:extLst>
            </p:cNvPr>
            <p:cNvSpPr>
              <a:spLocks/>
            </p:cNvSpPr>
            <p:nvPr userDrawn="1"/>
          </p:nvSpPr>
          <p:spPr bwMode="auto">
            <a:xfrm>
              <a:off x="12067096" y="4967191"/>
              <a:ext cx="104316" cy="216534"/>
            </a:xfrm>
            <a:custGeom>
              <a:avLst/>
              <a:gdLst>
                <a:gd name="T0" fmla="*/ 66 w 66"/>
                <a:gd name="T1" fmla="*/ 0 h 133"/>
                <a:gd name="T2" fmla="*/ 66 w 66"/>
                <a:gd name="T3" fmla="*/ 0 h 133"/>
                <a:gd name="T4" fmla="*/ 66 w 66"/>
                <a:gd name="T5" fmla="*/ 133 h 133"/>
                <a:gd name="T6" fmla="*/ 66 w 66"/>
                <a:gd name="T7" fmla="*/ 133 h 133"/>
                <a:gd name="T8" fmla="*/ 0 w 66"/>
                <a:gd name="T9" fmla="*/ 66 h 133"/>
                <a:gd name="T10" fmla="*/ 66 w 66"/>
                <a:gd name="T11" fmla="*/ 0 h 133"/>
              </a:gdLst>
              <a:ahLst/>
              <a:cxnLst>
                <a:cxn ang="0">
                  <a:pos x="T0" y="T1"/>
                </a:cxn>
                <a:cxn ang="0">
                  <a:pos x="T2" y="T3"/>
                </a:cxn>
                <a:cxn ang="0">
                  <a:pos x="T4" y="T5"/>
                </a:cxn>
                <a:cxn ang="0">
                  <a:pos x="T6" y="T7"/>
                </a:cxn>
                <a:cxn ang="0">
                  <a:pos x="T8" y="T9"/>
                </a:cxn>
                <a:cxn ang="0">
                  <a:pos x="T10" y="T11"/>
                </a:cxn>
              </a:cxnLst>
              <a:rect l="0" t="0" r="r" b="b"/>
              <a:pathLst>
                <a:path w="66" h="133">
                  <a:moveTo>
                    <a:pt x="66" y="0"/>
                  </a:moveTo>
                  <a:cubicBezTo>
                    <a:pt x="66" y="0"/>
                    <a:pt x="66" y="0"/>
                    <a:pt x="66" y="0"/>
                  </a:cubicBezTo>
                  <a:cubicBezTo>
                    <a:pt x="66" y="133"/>
                    <a:pt x="66" y="133"/>
                    <a:pt x="66" y="133"/>
                  </a:cubicBezTo>
                  <a:cubicBezTo>
                    <a:pt x="66" y="133"/>
                    <a:pt x="66" y="133"/>
                    <a:pt x="66" y="133"/>
                  </a:cubicBezTo>
                  <a:cubicBezTo>
                    <a:pt x="30" y="133"/>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13">
              <a:extLst>
                <a:ext uri="{FF2B5EF4-FFF2-40B4-BE49-F238E27FC236}">
                  <a16:creationId xmlns="" xmlns:a16="http://schemas.microsoft.com/office/drawing/2014/main" id="{DB402E34-7313-4A37-AE60-71F9538C35FC}"/>
                </a:ext>
              </a:extLst>
            </p:cNvPr>
            <p:cNvSpPr>
              <a:spLocks noChangeArrowheads="1"/>
            </p:cNvSpPr>
            <p:nvPr userDrawn="1"/>
          </p:nvSpPr>
          <p:spPr bwMode="auto">
            <a:xfrm>
              <a:off x="11488619" y="5276976"/>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14">
              <a:extLst>
                <a:ext uri="{FF2B5EF4-FFF2-40B4-BE49-F238E27FC236}">
                  <a16:creationId xmlns="" xmlns:a16="http://schemas.microsoft.com/office/drawing/2014/main" id="{6D657CE9-0441-4124-B221-FFF7417BEB65}"/>
                </a:ext>
              </a:extLst>
            </p:cNvPr>
            <p:cNvSpPr>
              <a:spLocks noChangeArrowheads="1"/>
            </p:cNvSpPr>
            <p:nvPr userDrawn="1"/>
          </p:nvSpPr>
          <p:spPr bwMode="auto">
            <a:xfrm>
              <a:off x="11776277" y="5276976"/>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5">
              <a:extLst>
                <a:ext uri="{FF2B5EF4-FFF2-40B4-BE49-F238E27FC236}">
                  <a16:creationId xmlns="" xmlns:a16="http://schemas.microsoft.com/office/drawing/2014/main" id="{DACA3888-DD89-41CD-B380-114B4056B413}"/>
                </a:ext>
              </a:extLst>
            </p:cNvPr>
            <p:cNvSpPr>
              <a:spLocks/>
            </p:cNvSpPr>
            <p:nvPr userDrawn="1"/>
          </p:nvSpPr>
          <p:spPr bwMode="auto">
            <a:xfrm>
              <a:off x="12067096" y="5276976"/>
              <a:ext cx="115380" cy="216534"/>
            </a:xfrm>
            <a:custGeom>
              <a:avLst/>
              <a:gdLst>
                <a:gd name="T0" fmla="*/ 66 w 73"/>
                <a:gd name="T1" fmla="*/ 0 h 133"/>
                <a:gd name="T2" fmla="*/ 66 w 73"/>
                <a:gd name="T3" fmla="*/ 0 h 133"/>
                <a:gd name="T4" fmla="*/ 70 w 73"/>
                <a:gd name="T5" fmla="*/ 67 h 133"/>
                <a:gd name="T6" fmla="*/ 73 w 73"/>
                <a:gd name="T7" fmla="*/ 132 h 133"/>
                <a:gd name="T8" fmla="*/ 66 w 73"/>
                <a:gd name="T9" fmla="*/ 133 h 133"/>
                <a:gd name="T10" fmla="*/ 66 w 73"/>
                <a:gd name="T11" fmla="*/ 133 h 133"/>
                <a:gd name="T12" fmla="*/ 61 w 73"/>
                <a:gd name="T13" fmla="*/ 133 h 133"/>
                <a:gd name="T14" fmla="*/ 0 w 73"/>
                <a:gd name="T15" fmla="*/ 67 h 133"/>
                <a:gd name="T16" fmla="*/ 66 w 73"/>
                <a:gd name="T1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3">
                  <a:moveTo>
                    <a:pt x="66" y="0"/>
                  </a:moveTo>
                  <a:cubicBezTo>
                    <a:pt x="66" y="0"/>
                    <a:pt x="66" y="0"/>
                    <a:pt x="66" y="0"/>
                  </a:cubicBezTo>
                  <a:cubicBezTo>
                    <a:pt x="70" y="67"/>
                    <a:pt x="70" y="67"/>
                    <a:pt x="70" y="67"/>
                  </a:cubicBezTo>
                  <a:cubicBezTo>
                    <a:pt x="73" y="132"/>
                    <a:pt x="73" y="132"/>
                    <a:pt x="73" y="132"/>
                  </a:cubicBezTo>
                  <a:cubicBezTo>
                    <a:pt x="71" y="133"/>
                    <a:pt x="69" y="133"/>
                    <a:pt x="66" y="133"/>
                  </a:cubicBezTo>
                  <a:cubicBezTo>
                    <a:pt x="66" y="133"/>
                    <a:pt x="66" y="133"/>
                    <a:pt x="66" y="133"/>
                  </a:cubicBezTo>
                  <a:cubicBezTo>
                    <a:pt x="64" y="133"/>
                    <a:pt x="63" y="133"/>
                    <a:pt x="61" y="133"/>
                  </a:cubicBezTo>
                  <a:cubicBezTo>
                    <a:pt x="27" y="130"/>
                    <a:pt x="0" y="101"/>
                    <a:pt x="0" y="67"/>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16">
              <a:extLst>
                <a:ext uri="{FF2B5EF4-FFF2-40B4-BE49-F238E27FC236}">
                  <a16:creationId xmlns="" xmlns:a16="http://schemas.microsoft.com/office/drawing/2014/main" id="{8C3D8C23-E966-4C9C-9EEC-F8F68C08F33D}"/>
                </a:ext>
              </a:extLst>
            </p:cNvPr>
            <p:cNvSpPr>
              <a:spLocks noChangeArrowheads="1"/>
            </p:cNvSpPr>
            <p:nvPr userDrawn="1"/>
          </p:nvSpPr>
          <p:spPr bwMode="auto">
            <a:xfrm>
              <a:off x="11488619" y="5588342"/>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17">
              <a:extLst>
                <a:ext uri="{FF2B5EF4-FFF2-40B4-BE49-F238E27FC236}">
                  <a16:creationId xmlns="" xmlns:a16="http://schemas.microsoft.com/office/drawing/2014/main" id="{AA2A9730-D3CE-470F-BB59-E1EB0EA9121C}"/>
                </a:ext>
              </a:extLst>
            </p:cNvPr>
            <p:cNvSpPr>
              <a:spLocks noChangeArrowheads="1"/>
            </p:cNvSpPr>
            <p:nvPr userDrawn="1"/>
          </p:nvSpPr>
          <p:spPr bwMode="auto">
            <a:xfrm>
              <a:off x="11776277" y="5588342"/>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8">
              <a:extLst>
                <a:ext uri="{FF2B5EF4-FFF2-40B4-BE49-F238E27FC236}">
                  <a16:creationId xmlns="" xmlns:a16="http://schemas.microsoft.com/office/drawing/2014/main" id="{9F78DCB3-25A5-4371-8714-6549D2652CF0}"/>
                </a:ext>
              </a:extLst>
            </p:cNvPr>
            <p:cNvSpPr>
              <a:spLocks/>
            </p:cNvSpPr>
            <p:nvPr userDrawn="1"/>
          </p:nvSpPr>
          <p:spPr bwMode="auto">
            <a:xfrm>
              <a:off x="12067096" y="5588342"/>
              <a:ext cx="115380" cy="216534"/>
            </a:xfrm>
            <a:custGeom>
              <a:avLst/>
              <a:gdLst>
                <a:gd name="T0" fmla="*/ 66 w 73"/>
                <a:gd name="T1" fmla="*/ 0 h 132"/>
                <a:gd name="T2" fmla="*/ 66 w 73"/>
                <a:gd name="T3" fmla="*/ 0 h 132"/>
                <a:gd name="T4" fmla="*/ 73 w 73"/>
                <a:gd name="T5" fmla="*/ 0 h 132"/>
                <a:gd name="T6" fmla="*/ 70 w 73"/>
                <a:gd name="T7" fmla="*/ 67 h 132"/>
                <a:gd name="T8" fmla="*/ 66 w 73"/>
                <a:gd name="T9" fmla="*/ 132 h 132"/>
                <a:gd name="T10" fmla="*/ 66 w 73"/>
                <a:gd name="T11" fmla="*/ 132 h 132"/>
                <a:gd name="T12" fmla="*/ 0 w 73"/>
                <a:gd name="T13" fmla="*/ 66 h 132"/>
                <a:gd name="T14" fmla="*/ 61 w 73"/>
                <a:gd name="T15" fmla="*/ 0 h 132"/>
                <a:gd name="T16" fmla="*/ 66 w 73"/>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2">
                  <a:moveTo>
                    <a:pt x="66" y="0"/>
                  </a:moveTo>
                  <a:cubicBezTo>
                    <a:pt x="66" y="0"/>
                    <a:pt x="66" y="0"/>
                    <a:pt x="66" y="0"/>
                  </a:cubicBezTo>
                  <a:cubicBezTo>
                    <a:pt x="69" y="0"/>
                    <a:pt x="71" y="0"/>
                    <a:pt x="73" y="0"/>
                  </a:cubicBezTo>
                  <a:cubicBezTo>
                    <a:pt x="70" y="67"/>
                    <a:pt x="70" y="67"/>
                    <a:pt x="70" y="67"/>
                  </a:cubicBezTo>
                  <a:cubicBezTo>
                    <a:pt x="66" y="132"/>
                    <a:pt x="66" y="132"/>
                    <a:pt x="66" y="132"/>
                  </a:cubicBezTo>
                  <a:cubicBezTo>
                    <a:pt x="66" y="132"/>
                    <a:pt x="66" y="132"/>
                    <a:pt x="66" y="132"/>
                  </a:cubicBezTo>
                  <a:cubicBezTo>
                    <a:pt x="30" y="132"/>
                    <a:pt x="0" y="102"/>
                    <a:pt x="0" y="66"/>
                  </a:cubicBezTo>
                  <a:cubicBezTo>
                    <a:pt x="0" y="31"/>
                    <a:pt x="27" y="2"/>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19">
              <a:extLst>
                <a:ext uri="{FF2B5EF4-FFF2-40B4-BE49-F238E27FC236}">
                  <a16:creationId xmlns="" xmlns:a16="http://schemas.microsoft.com/office/drawing/2014/main" id="{920D9F7C-BC0F-45B7-9A8E-D4574A5DD087}"/>
                </a:ext>
              </a:extLst>
            </p:cNvPr>
            <p:cNvSpPr>
              <a:spLocks noChangeArrowheads="1"/>
            </p:cNvSpPr>
            <p:nvPr userDrawn="1"/>
          </p:nvSpPr>
          <p:spPr bwMode="auto">
            <a:xfrm>
              <a:off x="11488619" y="5899709"/>
              <a:ext cx="208631"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20">
              <a:extLst>
                <a:ext uri="{FF2B5EF4-FFF2-40B4-BE49-F238E27FC236}">
                  <a16:creationId xmlns="" xmlns:a16="http://schemas.microsoft.com/office/drawing/2014/main" id="{524ED4CF-2C09-4692-8C44-5EEAEA2DA789}"/>
                </a:ext>
              </a:extLst>
            </p:cNvPr>
            <p:cNvSpPr>
              <a:spLocks noChangeArrowheads="1"/>
            </p:cNvSpPr>
            <p:nvPr userDrawn="1"/>
          </p:nvSpPr>
          <p:spPr bwMode="auto">
            <a:xfrm>
              <a:off x="11776277" y="5899709"/>
              <a:ext cx="210212"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1">
              <a:extLst>
                <a:ext uri="{FF2B5EF4-FFF2-40B4-BE49-F238E27FC236}">
                  <a16:creationId xmlns="" xmlns:a16="http://schemas.microsoft.com/office/drawing/2014/main" id="{D3989D0C-DE1C-4340-92E8-617A8D342E94}"/>
                </a:ext>
              </a:extLst>
            </p:cNvPr>
            <p:cNvSpPr>
              <a:spLocks/>
            </p:cNvSpPr>
            <p:nvPr userDrawn="1"/>
          </p:nvSpPr>
          <p:spPr bwMode="auto">
            <a:xfrm>
              <a:off x="12067096" y="5899709"/>
              <a:ext cx="104316" cy="214953"/>
            </a:xfrm>
            <a:custGeom>
              <a:avLst/>
              <a:gdLst>
                <a:gd name="T0" fmla="*/ 66 w 66"/>
                <a:gd name="T1" fmla="*/ 0 h 132"/>
                <a:gd name="T2" fmla="*/ 66 w 66"/>
                <a:gd name="T3" fmla="*/ 0 h 132"/>
                <a:gd name="T4" fmla="*/ 66 w 66"/>
                <a:gd name="T5" fmla="*/ 132 h 132"/>
                <a:gd name="T6" fmla="*/ 66 w 66"/>
                <a:gd name="T7" fmla="*/ 132 h 132"/>
                <a:gd name="T8" fmla="*/ 0 w 66"/>
                <a:gd name="T9" fmla="*/ 66 h 132"/>
                <a:gd name="T10" fmla="*/ 66 w 66"/>
                <a:gd name="T11" fmla="*/ 0 h 132"/>
              </a:gdLst>
              <a:ahLst/>
              <a:cxnLst>
                <a:cxn ang="0">
                  <a:pos x="T0" y="T1"/>
                </a:cxn>
                <a:cxn ang="0">
                  <a:pos x="T2" y="T3"/>
                </a:cxn>
                <a:cxn ang="0">
                  <a:pos x="T4" y="T5"/>
                </a:cxn>
                <a:cxn ang="0">
                  <a:pos x="T6" y="T7"/>
                </a:cxn>
                <a:cxn ang="0">
                  <a:pos x="T8" y="T9"/>
                </a:cxn>
                <a:cxn ang="0">
                  <a:pos x="T10" y="T11"/>
                </a:cxn>
              </a:cxnLst>
              <a:rect l="0" t="0" r="r" b="b"/>
              <a:pathLst>
                <a:path w="66" h="132">
                  <a:moveTo>
                    <a:pt x="66" y="0"/>
                  </a:moveTo>
                  <a:cubicBezTo>
                    <a:pt x="66" y="0"/>
                    <a:pt x="66" y="0"/>
                    <a:pt x="66" y="0"/>
                  </a:cubicBezTo>
                  <a:cubicBezTo>
                    <a:pt x="66" y="132"/>
                    <a:pt x="66" y="132"/>
                    <a:pt x="66" y="132"/>
                  </a:cubicBezTo>
                  <a:cubicBezTo>
                    <a:pt x="66" y="132"/>
                    <a:pt x="66" y="132"/>
                    <a:pt x="66" y="132"/>
                  </a:cubicBezTo>
                  <a:cubicBezTo>
                    <a:pt x="30" y="132"/>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22">
              <a:extLst>
                <a:ext uri="{FF2B5EF4-FFF2-40B4-BE49-F238E27FC236}">
                  <a16:creationId xmlns="" xmlns:a16="http://schemas.microsoft.com/office/drawing/2014/main" id="{294CBA5C-1103-4CA9-BEF7-F027C3FB93A8}"/>
                </a:ext>
              </a:extLst>
            </p:cNvPr>
            <p:cNvSpPr>
              <a:spLocks noChangeArrowheads="1"/>
            </p:cNvSpPr>
            <p:nvPr userDrawn="1"/>
          </p:nvSpPr>
          <p:spPr bwMode="auto">
            <a:xfrm>
              <a:off x="11776277" y="6209494"/>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3">
              <a:extLst>
                <a:ext uri="{FF2B5EF4-FFF2-40B4-BE49-F238E27FC236}">
                  <a16:creationId xmlns="" xmlns:a16="http://schemas.microsoft.com/office/drawing/2014/main" id="{04AE1F3C-8E6A-4A60-A5A5-5AC5622485BC}"/>
                </a:ext>
              </a:extLst>
            </p:cNvPr>
            <p:cNvSpPr>
              <a:spLocks/>
            </p:cNvSpPr>
            <p:nvPr userDrawn="1"/>
          </p:nvSpPr>
          <p:spPr bwMode="auto">
            <a:xfrm>
              <a:off x="12067096" y="6209494"/>
              <a:ext cx="115380" cy="216534"/>
            </a:xfrm>
            <a:custGeom>
              <a:avLst/>
              <a:gdLst>
                <a:gd name="T0" fmla="*/ 66 w 73"/>
                <a:gd name="T1" fmla="*/ 0 h 133"/>
                <a:gd name="T2" fmla="*/ 66 w 73"/>
                <a:gd name="T3" fmla="*/ 0 h 133"/>
                <a:gd name="T4" fmla="*/ 66 w 73"/>
                <a:gd name="T5" fmla="*/ 67 h 133"/>
                <a:gd name="T6" fmla="*/ 73 w 73"/>
                <a:gd name="T7" fmla="*/ 67 h 133"/>
                <a:gd name="T8" fmla="*/ 73 w 73"/>
                <a:gd name="T9" fmla="*/ 132 h 133"/>
                <a:gd name="T10" fmla="*/ 66 w 73"/>
                <a:gd name="T11" fmla="*/ 133 h 133"/>
                <a:gd name="T12" fmla="*/ 66 w 73"/>
                <a:gd name="T13" fmla="*/ 133 h 133"/>
                <a:gd name="T14" fmla="*/ 61 w 73"/>
                <a:gd name="T15" fmla="*/ 132 h 133"/>
                <a:gd name="T16" fmla="*/ 0 w 73"/>
                <a:gd name="T17" fmla="*/ 66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6" y="67"/>
                    <a:pt x="66" y="67"/>
                    <a:pt x="66" y="67"/>
                  </a:cubicBezTo>
                  <a:cubicBezTo>
                    <a:pt x="73" y="67"/>
                    <a:pt x="73" y="67"/>
                    <a:pt x="73" y="67"/>
                  </a:cubicBezTo>
                  <a:cubicBezTo>
                    <a:pt x="73" y="132"/>
                    <a:pt x="73" y="132"/>
                    <a:pt x="73" y="132"/>
                  </a:cubicBezTo>
                  <a:cubicBezTo>
                    <a:pt x="71" y="132"/>
                    <a:pt x="69" y="133"/>
                    <a:pt x="66" y="133"/>
                  </a:cubicBezTo>
                  <a:cubicBezTo>
                    <a:pt x="66" y="133"/>
                    <a:pt x="66" y="133"/>
                    <a:pt x="66" y="133"/>
                  </a:cubicBezTo>
                  <a:cubicBezTo>
                    <a:pt x="64" y="133"/>
                    <a:pt x="63" y="132"/>
                    <a:pt x="61" y="132"/>
                  </a:cubicBezTo>
                  <a:cubicBezTo>
                    <a:pt x="27" y="130"/>
                    <a:pt x="0" y="101"/>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4">
              <a:extLst>
                <a:ext uri="{FF2B5EF4-FFF2-40B4-BE49-F238E27FC236}">
                  <a16:creationId xmlns="" xmlns:a16="http://schemas.microsoft.com/office/drawing/2014/main" id="{32623999-83C3-4379-A02F-227848677796}"/>
                </a:ext>
              </a:extLst>
            </p:cNvPr>
            <p:cNvSpPr>
              <a:spLocks/>
            </p:cNvSpPr>
            <p:nvPr userDrawn="1"/>
          </p:nvSpPr>
          <p:spPr bwMode="auto">
            <a:xfrm>
              <a:off x="12067096" y="6528763"/>
              <a:ext cx="115380" cy="218114"/>
            </a:xfrm>
            <a:custGeom>
              <a:avLst/>
              <a:gdLst>
                <a:gd name="T0" fmla="*/ 66 w 73"/>
                <a:gd name="T1" fmla="*/ 0 h 133"/>
                <a:gd name="T2" fmla="*/ 66 w 73"/>
                <a:gd name="T3" fmla="*/ 0 h 133"/>
                <a:gd name="T4" fmla="*/ 73 w 73"/>
                <a:gd name="T5" fmla="*/ 1 h 133"/>
                <a:gd name="T6" fmla="*/ 73 w 73"/>
                <a:gd name="T7" fmla="*/ 61 h 133"/>
                <a:gd name="T8" fmla="*/ 66 w 73"/>
                <a:gd name="T9" fmla="*/ 61 h 133"/>
                <a:gd name="T10" fmla="*/ 66 w 73"/>
                <a:gd name="T11" fmla="*/ 133 h 133"/>
                <a:gd name="T12" fmla="*/ 66 w 73"/>
                <a:gd name="T13" fmla="*/ 133 h 133"/>
                <a:gd name="T14" fmla="*/ 0 w 73"/>
                <a:gd name="T15" fmla="*/ 66 h 133"/>
                <a:gd name="T16" fmla="*/ 61 w 73"/>
                <a:gd name="T17" fmla="*/ 0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9" y="0"/>
                    <a:pt x="71" y="0"/>
                    <a:pt x="73" y="1"/>
                  </a:cubicBezTo>
                  <a:cubicBezTo>
                    <a:pt x="73" y="61"/>
                    <a:pt x="73" y="61"/>
                    <a:pt x="73" y="61"/>
                  </a:cubicBezTo>
                  <a:cubicBezTo>
                    <a:pt x="66" y="61"/>
                    <a:pt x="66" y="61"/>
                    <a:pt x="66" y="61"/>
                  </a:cubicBezTo>
                  <a:cubicBezTo>
                    <a:pt x="66" y="133"/>
                    <a:pt x="66" y="133"/>
                    <a:pt x="66" y="133"/>
                  </a:cubicBezTo>
                  <a:cubicBezTo>
                    <a:pt x="66" y="133"/>
                    <a:pt x="66" y="133"/>
                    <a:pt x="66" y="133"/>
                  </a:cubicBezTo>
                  <a:cubicBezTo>
                    <a:pt x="30" y="133"/>
                    <a:pt x="0" y="103"/>
                    <a:pt x="0" y="66"/>
                  </a:cubicBezTo>
                  <a:cubicBezTo>
                    <a:pt x="0" y="32"/>
                    <a:pt x="27" y="3"/>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Freeform 29">
            <a:extLst>
              <a:ext uri="{FF2B5EF4-FFF2-40B4-BE49-F238E27FC236}">
                <a16:creationId xmlns="" xmlns:a16="http://schemas.microsoft.com/office/drawing/2014/main" id="{F5EF2348-81AC-4445-B2A4-C3D6CAB16EC2}"/>
              </a:ext>
            </a:extLst>
          </p:cNvPr>
          <p:cNvSpPr>
            <a:spLocks/>
          </p:cNvSpPr>
          <p:nvPr userDrawn="1"/>
        </p:nvSpPr>
        <p:spPr bwMode="auto">
          <a:xfrm>
            <a:off x="6227007" y="6086212"/>
            <a:ext cx="4240585" cy="2193787"/>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0">
            <a:extLst>
              <a:ext uri="{FF2B5EF4-FFF2-40B4-BE49-F238E27FC236}">
                <a16:creationId xmlns="" xmlns:a16="http://schemas.microsoft.com/office/drawing/2014/main" id="{52B7E4EF-7C96-4A86-A7AF-F57FD68C1029}"/>
              </a:ext>
            </a:extLst>
          </p:cNvPr>
          <p:cNvSpPr>
            <a:spLocks/>
          </p:cNvSpPr>
          <p:nvPr userDrawn="1"/>
        </p:nvSpPr>
        <p:spPr bwMode="auto">
          <a:xfrm>
            <a:off x="6369255" y="6233202"/>
            <a:ext cx="3956088" cy="2046797"/>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5"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1">
            <a:extLst>
              <a:ext uri="{FF2B5EF4-FFF2-40B4-BE49-F238E27FC236}">
                <a16:creationId xmlns="" xmlns:a16="http://schemas.microsoft.com/office/drawing/2014/main" id="{C35A236A-67BA-4E95-A10B-E2E0A57ED1B1}"/>
              </a:ext>
            </a:extLst>
          </p:cNvPr>
          <p:cNvSpPr>
            <a:spLocks/>
          </p:cNvSpPr>
          <p:nvPr userDrawn="1"/>
        </p:nvSpPr>
        <p:spPr bwMode="auto">
          <a:xfrm>
            <a:off x="6511504" y="6380192"/>
            <a:ext cx="3671591" cy="1899807"/>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4"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2">
            <a:extLst>
              <a:ext uri="{FF2B5EF4-FFF2-40B4-BE49-F238E27FC236}">
                <a16:creationId xmlns="" xmlns:a16="http://schemas.microsoft.com/office/drawing/2014/main" id="{F0B01B93-08B5-40C5-A0CA-A2B180E17956}"/>
              </a:ext>
            </a:extLst>
          </p:cNvPr>
          <p:cNvSpPr>
            <a:spLocks/>
          </p:cNvSpPr>
          <p:nvPr userDrawn="1"/>
        </p:nvSpPr>
        <p:spPr bwMode="auto">
          <a:xfrm>
            <a:off x="6655333" y="6527182"/>
            <a:ext cx="3385513" cy="1752817"/>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33">
            <a:extLst>
              <a:ext uri="{FF2B5EF4-FFF2-40B4-BE49-F238E27FC236}">
                <a16:creationId xmlns="" xmlns:a16="http://schemas.microsoft.com/office/drawing/2014/main" id="{68329572-9AE4-499F-91EA-FB23D0C1664E}"/>
              </a:ext>
            </a:extLst>
          </p:cNvPr>
          <p:cNvSpPr>
            <a:spLocks/>
          </p:cNvSpPr>
          <p:nvPr userDrawn="1"/>
        </p:nvSpPr>
        <p:spPr bwMode="auto">
          <a:xfrm>
            <a:off x="6797582" y="6675752"/>
            <a:ext cx="3102597" cy="1604247"/>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6">
            <a:extLst>
              <a:ext uri="{FF2B5EF4-FFF2-40B4-BE49-F238E27FC236}">
                <a16:creationId xmlns="" xmlns:a16="http://schemas.microsoft.com/office/drawing/2014/main" id="{CF3F8E1C-0A4B-425A-BBDA-AA2A2F84DA39}"/>
              </a:ext>
            </a:extLst>
          </p:cNvPr>
          <p:cNvSpPr>
            <a:spLocks/>
          </p:cNvSpPr>
          <p:nvPr userDrawn="1"/>
        </p:nvSpPr>
        <p:spPr bwMode="auto">
          <a:xfrm>
            <a:off x="4399419" y="6185948"/>
            <a:ext cx="1290131" cy="67205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5">
            <a:extLst>
              <a:ext uri="{FF2B5EF4-FFF2-40B4-BE49-F238E27FC236}">
                <a16:creationId xmlns="" xmlns:a16="http://schemas.microsoft.com/office/drawing/2014/main" id="{29F2C692-D900-4700-9B79-0079BB967602}"/>
              </a:ext>
            </a:extLst>
          </p:cNvPr>
          <p:cNvSpPr>
            <a:spLocks/>
          </p:cNvSpPr>
          <p:nvPr userDrawn="1"/>
        </p:nvSpPr>
        <p:spPr bwMode="auto">
          <a:xfrm>
            <a:off x="1588" y="3175"/>
            <a:ext cx="719138" cy="742950"/>
          </a:xfrm>
          <a:custGeom>
            <a:avLst/>
            <a:gdLst>
              <a:gd name="T0" fmla="*/ 0 w 453"/>
              <a:gd name="T1" fmla="*/ 0 h 453"/>
              <a:gd name="T2" fmla="*/ 453 w 453"/>
              <a:gd name="T3" fmla="*/ 0 h 453"/>
              <a:gd name="T4" fmla="*/ 453 w 453"/>
              <a:gd name="T5" fmla="*/ 42 h 453"/>
              <a:gd name="T6" fmla="*/ 42 w 453"/>
              <a:gd name="T7" fmla="*/ 453 h 453"/>
              <a:gd name="T8" fmla="*/ 0 w 453"/>
              <a:gd name="T9" fmla="*/ 453 h 453"/>
              <a:gd name="T10" fmla="*/ 0 w 453"/>
              <a:gd name="T11" fmla="*/ 0 h 453"/>
            </a:gdLst>
            <a:ahLst/>
            <a:cxnLst>
              <a:cxn ang="0">
                <a:pos x="T0" y="T1"/>
              </a:cxn>
              <a:cxn ang="0">
                <a:pos x="T2" y="T3"/>
              </a:cxn>
              <a:cxn ang="0">
                <a:pos x="T4" y="T5"/>
              </a:cxn>
              <a:cxn ang="0">
                <a:pos x="T6" y="T7"/>
              </a:cxn>
              <a:cxn ang="0">
                <a:pos x="T8" y="T9"/>
              </a:cxn>
              <a:cxn ang="0">
                <a:pos x="T10" y="T11"/>
              </a:cxn>
            </a:cxnLst>
            <a:rect l="0" t="0" r="r" b="b"/>
            <a:pathLst>
              <a:path w="453" h="453">
                <a:moveTo>
                  <a:pt x="0" y="0"/>
                </a:moveTo>
                <a:cubicBezTo>
                  <a:pt x="453" y="0"/>
                  <a:pt x="453" y="0"/>
                  <a:pt x="453" y="0"/>
                </a:cubicBezTo>
                <a:cubicBezTo>
                  <a:pt x="453" y="42"/>
                  <a:pt x="453" y="42"/>
                  <a:pt x="453" y="42"/>
                </a:cubicBezTo>
                <a:cubicBezTo>
                  <a:pt x="453" y="268"/>
                  <a:pt x="269" y="453"/>
                  <a:pt x="42" y="453"/>
                </a:cubicBezTo>
                <a:cubicBezTo>
                  <a:pt x="0" y="453"/>
                  <a:pt x="0" y="453"/>
                  <a:pt x="0" y="453"/>
                </a:cubicBez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6">
            <a:extLst>
              <a:ext uri="{FF2B5EF4-FFF2-40B4-BE49-F238E27FC236}">
                <a16:creationId xmlns="" xmlns:a16="http://schemas.microsoft.com/office/drawing/2014/main" id="{CC2D00C9-055B-4B35-B20C-545692FB3341}"/>
              </a:ext>
            </a:extLst>
          </p:cNvPr>
          <p:cNvSpPr>
            <a:spLocks/>
          </p:cNvSpPr>
          <p:nvPr userDrawn="1"/>
        </p:nvSpPr>
        <p:spPr bwMode="auto">
          <a:xfrm rot="10800000">
            <a:off x="5160808" y="0"/>
            <a:ext cx="1867208" cy="972659"/>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81B5A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2" name="Group 12">
            <a:extLst>
              <a:ext uri="{FF2B5EF4-FFF2-40B4-BE49-F238E27FC236}">
                <a16:creationId xmlns="" xmlns:a16="http://schemas.microsoft.com/office/drawing/2014/main" id="{FB2BFF8E-25D3-464B-B643-B782B46E0273}"/>
              </a:ext>
            </a:extLst>
          </p:cNvPr>
          <p:cNvGrpSpPr>
            <a:grpSpLocks noChangeAspect="1"/>
          </p:cNvGrpSpPr>
          <p:nvPr userDrawn="1"/>
        </p:nvGrpSpPr>
        <p:grpSpPr bwMode="auto">
          <a:xfrm>
            <a:off x="5584423" y="-1613949"/>
            <a:ext cx="3738337" cy="3639050"/>
            <a:chOff x="3482" y="-1110"/>
            <a:chExt cx="2485" cy="2419"/>
          </a:xfrm>
        </p:grpSpPr>
        <p:sp>
          <p:nvSpPr>
            <p:cNvPr id="63" name="AutoShape 11">
              <a:extLst>
                <a:ext uri="{FF2B5EF4-FFF2-40B4-BE49-F238E27FC236}">
                  <a16:creationId xmlns="" xmlns:a16="http://schemas.microsoft.com/office/drawing/2014/main" id="{A7FF4CFD-D025-4604-B1EA-0EB199EE6010}"/>
                </a:ext>
              </a:extLst>
            </p:cNvPr>
            <p:cNvSpPr>
              <a:spLocks noChangeAspect="1" noChangeArrowheads="1" noTextEdit="1"/>
            </p:cNvSpPr>
            <p:nvPr userDrawn="1"/>
          </p:nvSpPr>
          <p:spPr bwMode="auto">
            <a:xfrm>
              <a:off x="3482" y="-1110"/>
              <a:ext cx="2485" cy="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3">
              <a:extLst>
                <a:ext uri="{FF2B5EF4-FFF2-40B4-BE49-F238E27FC236}">
                  <a16:creationId xmlns="" xmlns:a16="http://schemas.microsoft.com/office/drawing/2014/main" id="{DD444CB1-FE1A-480C-B459-2FA6F016BE95}"/>
                </a:ext>
              </a:extLst>
            </p:cNvPr>
            <p:cNvSpPr>
              <a:spLocks/>
            </p:cNvSpPr>
            <p:nvPr userDrawn="1"/>
          </p:nvSpPr>
          <p:spPr bwMode="auto">
            <a:xfrm>
              <a:off x="4187" y="-802"/>
              <a:ext cx="1779" cy="1840"/>
            </a:xfrm>
            <a:custGeom>
              <a:avLst/>
              <a:gdLst>
                <a:gd name="T0" fmla="*/ 1765 w 1779"/>
                <a:gd name="T1" fmla="*/ 0 h 1840"/>
                <a:gd name="T2" fmla="*/ 1779 w 1779"/>
                <a:gd name="T3" fmla="*/ 15 h 1840"/>
                <a:gd name="T4" fmla="*/ 14 w 1779"/>
                <a:gd name="T5" fmla="*/ 1840 h 1840"/>
                <a:gd name="T6" fmla="*/ 0 w 1779"/>
                <a:gd name="T7" fmla="*/ 1824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5"/>
                  </a:lnTo>
                  <a:lnTo>
                    <a:pt x="14" y="1840"/>
                  </a:lnTo>
                  <a:lnTo>
                    <a:pt x="0" y="1824"/>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 xmlns:a16="http://schemas.microsoft.com/office/drawing/2014/main" id="{38FA84FE-1569-479A-83E6-17CA90ED361A}"/>
                </a:ext>
              </a:extLst>
            </p:cNvPr>
            <p:cNvSpPr>
              <a:spLocks/>
            </p:cNvSpPr>
            <p:nvPr userDrawn="1"/>
          </p:nvSpPr>
          <p:spPr bwMode="auto">
            <a:xfrm>
              <a:off x="4112" y="-879"/>
              <a:ext cx="1780" cy="1840"/>
            </a:xfrm>
            <a:custGeom>
              <a:avLst/>
              <a:gdLst>
                <a:gd name="T0" fmla="*/ 1765 w 1780"/>
                <a:gd name="T1" fmla="*/ 0 h 1840"/>
                <a:gd name="T2" fmla="*/ 1780 w 1780"/>
                <a:gd name="T3" fmla="*/ 16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6"/>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5">
              <a:extLst>
                <a:ext uri="{FF2B5EF4-FFF2-40B4-BE49-F238E27FC236}">
                  <a16:creationId xmlns="" xmlns:a16="http://schemas.microsoft.com/office/drawing/2014/main" id="{A78986F8-7FC3-4AC7-83E5-0A038E6DC51A}"/>
                </a:ext>
              </a:extLst>
            </p:cNvPr>
            <p:cNvSpPr>
              <a:spLocks/>
            </p:cNvSpPr>
            <p:nvPr userDrawn="1"/>
          </p:nvSpPr>
          <p:spPr bwMode="auto">
            <a:xfrm>
              <a:off x="4038" y="-956"/>
              <a:ext cx="1780" cy="1840"/>
            </a:xfrm>
            <a:custGeom>
              <a:avLst/>
              <a:gdLst>
                <a:gd name="T0" fmla="*/ 1765 w 1780"/>
                <a:gd name="T1" fmla="*/ 0 h 1840"/>
                <a:gd name="T2" fmla="*/ 1780 w 1780"/>
                <a:gd name="T3" fmla="*/ 15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5"/>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6">
              <a:extLst>
                <a:ext uri="{FF2B5EF4-FFF2-40B4-BE49-F238E27FC236}">
                  <a16:creationId xmlns="" xmlns:a16="http://schemas.microsoft.com/office/drawing/2014/main" id="{666B3455-1B66-4477-A755-CC0089128332}"/>
                </a:ext>
              </a:extLst>
            </p:cNvPr>
            <p:cNvSpPr>
              <a:spLocks/>
            </p:cNvSpPr>
            <p:nvPr userDrawn="1"/>
          </p:nvSpPr>
          <p:spPr bwMode="auto">
            <a:xfrm>
              <a:off x="3963" y="-1033"/>
              <a:ext cx="1781" cy="1840"/>
            </a:xfrm>
            <a:custGeom>
              <a:avLst/>
              <a:gdLst>
                <a:gd name="T0" fmla="*/ 1766 w 1781"/>
                <a:gd name="T1" fmla="*/ 0 h 1840"/>
                <a:gd name="T2" fmla="*/ 1781 w 1781"/>
                <a:gd name="T3" fmla="*/ 15 h 1840"/>
                <a:gd name="T4" fmla="*/ 14 w 1781"/>
                <a:gd name="T5" fmla="*/ 1840 h 1840"/>
                <a:gd name="T6" fmla="*/ 0 w 1781"/>
                <a:gd name="T7" fmla="*/ 1826 h 1840"/>
                <a:gd name="T8" fmla="*/ 1766 w 1781"/>
                <a:gd name="T9" fmla="*/ 0 h 1840"/>
              </a:gdLst>
              <a:ahLst/>
              <a:cxnLst>
                <a:cxn ang="0">
                  <a:pos x="T0" y="T1"/>
                </a:cxn>
                <a:cxn ang="0">
                  <a:pos x="T2" y="T3"/>
                </a:cxn>
                <a:cxn ang="0">
                  <a:pos x="T4" y="T5"/>
                </a:cxn>
                <a:cxn ang="0">
                  <a:pos x="T6" y="T7"/>
                </a:cxn>
                <a:cxn ang="0">
                  <a:pos x="T8" y="T9"/>
                </a:cxn>
              </a:cxnLst>
              <a:rect l="0" t="0" r="r" b="b"/>
              <a:pathLst>
                <a:path w="1781" h="1840">
                  <a:moveTo>
                    <a:pt x="1766" y="0"/>
                  </a:moveTo>
                  <a:lnTo>
                    <a:pt x="1781" y="15"/>
                  </a:lnTo>
                  <a:lnTo>
                    <a:pt x="14" y="1840"/>
                  </a:lnTo>
                  <a:lnTo>
                    <a:pt x="0" y="1826"/>
                  </a:lnTo>
                  <a:lnTo>
                    <a:pt x="1766"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7">
              <a:extLst>
                <a:ext uri="{FF2B5EF4-FFF2-40B4-BE49-F238E27FC236}">
                  <a16:creationId xmlns="" xmlns:a16="http://schemas.microsoft.com/office/drawing/2014/main" id="{77DF2719-6D64-410E-9324-4F94EE976328}"/>
                </a:ext>
              </a:extLst>
            </p:cNvPr>
            <p:cNvSpPr>
              <a:spLocks/>
            </p:cNvSpPr>
            <p:nvPr userDrawn="1"/>
          </p:nvSpPr>
          <p:spPr bwMode="auto">
            <a:xfrm>
              <a:off x="3889" y="-1110"/>
              <a:ext cx="1779" cy="1840"/>
            </a:xfrm>
            <a:custGeom>
              <a:avLst/>
              <a:gdLst>
                <a:gd name="T0" fmla="*/ 1765 w 1779"/>
                <a:gd name="T1" fmla="*/ 0 h 1840"/>
                <a:gd name="T2" fmla="*/ 1779 w 1779"/>
                <a:gd name="T3" fmla="*/ 16 h 1840"/>
                <a:gd name="T4" fmla="*/ 14 w 1779"/>
                <a:gd name="T5" fmla="*/ 1840 h 1840"/>
                <a:gd name="T6" fmla="*/ 0 w 1779"/>
                <a:gd name="T7" fmla="*/ 1825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6"/>
                  </a:lnTo>
                  <a:lnTo>
                    <a:pt x="14"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 name="Text Placeholder 6"/>
          <p:cNvSpPr>
            <a:spLocks noGrp="1"/>
          </p:cNvSpPr>
          <p:nvPr>
            <p:ph type="body" sz="quarter" idx="10" hasCustomPrompt="1"/>
          </p:nvPr>
        </p:nvSpPr>
        <p:spPr>
          <a:xfrm>
            <a:off x="37174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hasCustomPrompt="1"/>
          </p:nvPr>
        </p:nvSpPr>
        <p:spPr>
          <a:xfrm>
            <a:off x="415787" y="2731259"/>
            <a:ext cx="11185080" cy="668692"/>
          </a:xfrm>
        </p:spPr>
        <p:txBody>
          <a:bodyPr/>
          <a:lstStyle>
            <a:lvl1pPr>
              <a:lnSpc>
                <a:spcPct val="90000"/>
              </a:lnSpc>
              <a:defRPr sz="4400" b="1">
                <a:solidFill>
                  <a:schemeClr val="bg2"/>
                </a:solidFill>
              </a:defRPr>
            </a:lvl1pPr>
          </a:lstStyle>
          <a:p>
            <a:r>
              <a:rPr lang="en-US" dirty="0"/>
              <a:t>Click to edit master title style</a:t>
            </a:r>
          </a:p>
        </p:txBody>
      </p:sp>
      <p:grpSp>
        <p:nvGrpSpPr>
          <p:cNvPr id="20" name="Graphic 42">
            <a:extLst>
              <a:ext uri="{FF2B5EF4-FFF2-40B4-BE49-F238E27FC236}">
                <a16:creationId xmlns="" xmlns:a16="http://schemas.microsoft.com/office/drawing/2014/main" id="{3E794096-B10B-E04E-9074-16258BC906B2}"/>
              </a:ext>
            </a:extLst>
          </p:cNvPr>
          <p:cNvGrpSpPr/>
          <p:nvPr userDrawn="1"/>
        </p:nvGrpSpPr>
        <p:grpSpPr>
          <a:xfrm>
            <a:off x="370118" y="895350"/>
            <a:ext cx="1885270" cy="555625"/>
            <a:chOff x="803237" y="2081175"/>
            <a:chExt cx="11182350" cy="3295650"/>
          </a:xfrm>
        </p:grpSpPr>
        <p:sp>
          <p:nvSpPr>
            <p:cNvPr id="21" name="Freeform: Shape 44">
              <a:extLst>
                <a:ext uri="{FF2B5EF4-FFF2-40B4-BE49-F238E27FC236}">
                  <a16:creationId xmlns="" xmlns:a16="http://schemas.microsoft.com/office/drawing/2014/main" id="{485F4B7C-2B57-1B4B-977E-680282D08DBC}"/>
                </a:ext>
              </a:extLst>
            </p:cNvPr>
            <p:cNvSpPr/>
            <p:nvPr/>
          </p:nvSpPr>
          <p:spPr>
            <a:xfrm>
              <a:off x="3507766" y="3453249"/>
              <a:ext cx="581025" cy="942975"/>
            </a:xfrm>
            <a:custGeom>
              <a:avLst/>
              <a:gdLst>
                <a:gd name="connsiteX0" fmla="*/ 502348 w 581025"/>
                <a:gd name="connsiteY0" fmla="*/ 7146 h 942975"/>
                <a:gd name="connsiteX1" fmla="*/ 243459 w 581025"/>
                <a:gd name="connsiteY1" fmla="*/ 100110 h 942975"/>
                <a:gd name="connsiteX2" fmla="*/ 243459 w 581025"/>
                <a:gd name="connsiteY2" fmla="*/ 16671 h 942975"/>
                <a:gd name="connsiteX3" fmla="*/ 7144 w 581025"/>
                <a:gd name="connsiteY3" fmla="*/ 16671 h 942975"/>
                <a:gd name="connsiteX4" fmla="*/ 7144 w 581025"/>
                <a:gd name="connsiteY4" fmla="*/ 936786 h 942975"/>
                <a:gd name="connsiteX5" fmla="*/ 252889 w 581025"/>
                <a:gd name="connsiteY5" fmla="*/ 936786 h 942975"/>
                <a:gd name="connsiteX6" fmla="*/ 252889 w 581025"/>
                <a:gd name="connsiteY6" fmla="*/ 348712 h 942975"/>
                <a:gd name="connsiteX7" fmla="*/ 475964 w 581025"/>
                <a:gd name="connsiteY7" fmla="*/ 234888 h 942975"/>
                <a:gd name="connsiteX8" fmla="*/ 574548 w 581025"/>
                <a:gd name="connsiteY8" fmla="*/ 249652 h 942975"/>
                <a:gd name="connsiteX9" fmla="*/ 574548 w 581025"/>
                <a:gd name="connsiteY9" fmla="*/ 13527 h 942975"/>
                <a:gd name="connsiteX10" fmla="*/ 502349 w 581025"/>
                <a:gd name="connsiteY10" fmla="*/ 714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942975">
                  <a:moveTo>
                    <a:pt x="502348" y="7146"/>
                  </a:moveTo>
                  <a:cubicBezTo>
                    <a:pt x="407828" y="6860"/>
                    <a:pt x="316206" y="39761"/>
                    <a:pt x="243459" y="100110"/>
                  </a:cubicBezTo>
                  <a:lnTo>
                    <a:pt x="243459" y="16671"/>
                  </a:lnTo>
                  <a:lnTo>
                    <a:pt x="7144" y="16671"/>
                  </a:lnTo>
                  <a:lnTo>
                    <a:pt x="7144" y="936786"/>
                  </a:lnTo>
                  <a:lnTo>
                    <a:pt x="252889" y="936786"/>
                  </a:lnTo>
                  <a:lnTo>
                    <a:pt x="252889" y="348712"/>
                  </a:lnTo>
                  <a:cubicBezTo>
                    <a:pt x="286893" y="301087"/>
                    <a:pt x="371951" y="234888"/>
                    <a:pt x="475964" y="234888"/>
                  </a:cubicBezTo>
                  <a:cubicBezTo>
                    <a:pt x="512921" y="234888"/>
                    <a:pt x="546830" y="237555"/>
                    <a:pt x="574548" y="249652"/>
                  </a:cubicBezTo>
                  <a:lnTo>
                    <a:pt x="574548" y="13527"/>
                  </a:lnTo>
                  <a:cubicBezTo>
                    <a:pt x="550710" y="9326"/>
                    <a:pt x="526554" y="7191"/>
                    <a:pt x="502349" y="7146"/>
                  </a:cubicBezTo>
                </a:path>
              </a:pathLst>
            </a:custGeom>
            <a:solidFill>
              <a:srgbClr val="FFFFFF"/>
            </a:solidFill>
            <a:ln w="9525" cap="flat">
              <a:noFill/>
              <a:prstDash val="solid"/>
              <a:miter/>
            </a:ln>
          </p:spPr>
          <p:txBody>
            <a:bodyPr rtlCol="0" anchor="ctr"/>
            <a:lstStyle/>
            <a:p>
              <a:endParaRPr lang="en-US"/>
            </a:p>
          </p:txBody>
        </p:sp>
        <p:sp>
          <p:nvSpPr>
            <p:cNvPr id="22" name="Freeform: Shape 45">
              <a:extLst>
                <a:ext uri="{FF2B5EF4-FFF2-40B4-BE49-F238E27FC236}">
                  <a16:creationId xmlns="" xmlns:a16="http://schemas.microsoft.com/office/drawing/2014/main" id="{D10EEA80-CC0A-A842-A1C9-F3626041AEC8}"/>
                </a:ext>
              </a:extLst>
            </p:cNvPr>
            <p:cNvSpPr/>
            <p:nvPr/>
          </p:nvSpPr>
          <p:spPr>
            <a:xfrm>
              <a:off x="1741735" y="3443821"/>
              <a:ext cx="742950" cy="971550"/>
            </a:xfrm>
            <a:custGeom>
              <a:avLst/>
              <a:gdLst>
                <a:gd name="connsiteX0" fmla="*/ 126206 w 742950"/>
                <a:gd name="connsiteY0" fmla="*/ 665417 h 971550"/>
                <a:gd name="connsiteX1" fmla="*/ 377571 w 742950"/>
                <a:gd name="connsiteY1" fmla="*/ 756476 h 971550"/>
                <a:gd name="connsiteX2" fmla="*/ 494824 w 742950"/>
                <a:gd name="connsiteY2" fmla="*/ 678752 h 971550"/>
                <a:gd name="connsiteX3" fmla="*/ 50578 w 742950"/>
                <a:gd name="connsiteY3" fmla="*/ 293656 h 971550"/>
                <a:gd name="connsiteX4" fmla="*/ 402146 w 742950"/>
                <a:gd name="connsiteY4" fmla="*/ 7144 h 971550"/>
                <a:gd name="connsiteX5" fmla="*/ 712184 w 742950"/>
                <a:gd name="connsiteY5" fmla="*/ 100108 h 971550"/>
                <a:gd name="connsiteX6" fmla="*/ 596837 w 742950"/>
                <a:gd name="connsiteY6" fmla="*/ 278416 h 971550"/>
                <a:gd name="connsiteX7" fmla="*/ 421100 w 742950"/>
                <a:gd name="connsiteY7" fmla="*/ 215837 h 971550"/>
                <a:gd name="connsiteX8" fmla="*/ 296323 w 742950"/>
                <a:gd name="connsiteY8" fmla="*/ 289846 h 971550"/>
                <a:gd name="connsiteX9" fmla="*/ 740474 w 742950"/>
                <a:gd name="connsiteY9" fmla="*/ 680371 h 971550"/>
                <a:gd name="connsiteX10" fmla="*/ 375761 w 742950"/>
                <a:gd name="connsiteY10" fmla="*/ 964978 h 971550"/>
                <a:gd name="connsiteX11" fmla="*/ 7144 w 742950"/>
                <a:gd name="connsiteY11" fmla="*/ 841153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950" h="971550">
                  <a:moveTo>
                    <a:pt x="126206" y="665417"/>
                  </a:moveTo>
                  <a:cubicBezTo>
                    <a:pt x="188595" y="722567"/>
                    <a:pt x="284988" y="756476"/>
                    <a:pt x="377571" y="756476"/>
                  </a:cubicBezTo>
                  <a:cubicBezTo>
                    <a:pt x="444246" y="756476"/>
                    <a:pt x="494824" y="724281"/>
                    <a:pt x="494824" y="678752"/>
                  </a:cubicBezTo>
                  <a:cubicBezTo>
                    <a:pt x="494824" y="540258"/>
                    <a:pt x="50578" y="589598"/>
                    <a:pt x="50578" y="293656"/>
                  </a:cubicBezTo>
                  <a:cubicBezTo>
                    <a:pt x="50578" y="117158"/>
                    <a:pt x="220694" y="7144"/>
                    <a:pt x="402146" y="7144"/>
                  </a:cubicBezTo>
                  <a:cubicBezTo>
                    <a:pt x="521208" y="7144"/>
                    <a:pt x="651701" y="52673"/>
                    <a:pt x="712184" y="100108"/>
                  </a:cubicBezTo>
                  <a:lnTo>
                    <a:pt x="596837" y="278416"/>
                  </a:lnTo>
                  <a:cubicBezTo>
                    <a:pt x="549212" y="244316"/>
                    <a:pt x="487204" y="215837"/>
                    <a:pt x="421100" y="215837"/>
                  </a:cubicBezTo>
                  <a:cubicBezTo>
                    <a:pt x="352996" y="215837"/>
                    <a:pt x="296323" y="242411"/>
                    <a:pt x="296323" y="289846"/>
                  </a:cubicBezTo>
                  <a:cubicBezTo>
                    <a:pt x="296323" y="409384"/>
                    <a:pt x="740474" y="361950"/>
                    <a:pt x="740474" y="680371"/>
                  </a:cubicBezTo>
                  <a:cubicBezTo>
                    <a:pt x="740474" y="856774"/>
                    <a:pt x="568452" y="964978"/>
                    <a:pt x="375761" y="964978"/>
                  </a:cubicBezTo>
                  <a:cubicBezTo>
                    <a:pt x="242940" y="963405"/>
                    <a:pt x="113979" y="920085"/>
                    <a:pt x="7144" y="841153"/>
                  </a:cubicBezTo>
                  <a:close/>
                </a:path>
              </a:pathLst>
            </a:custGeom>
            <a:solidFill>
              <a:srgbClr val="FFFFFF"/>
            </a:solidFill>
            <a:ln w="9525" cap="flat">
              <a:noFill/>
              <a:prstDash val="solid"/>
              <a:miter/>
            </a:ln>
          </p:spPr>
          <p:txBody>
            <a:bodyPr rtlCol="0" anchor="ctr"/>
            <a:lstStyle/>
            <a:p>
              <a:endParaRPr lang="en-US"/>
            </a:p>
          </p:txBody>
        </p:sp>
        <p:sp>
          <p:nvSpPr>
            <p:cNvPr id="23" name="Freeform: Shape 46">
              <a:extLst>
                <a:ext uri="{FF2B5EF4-FFF2-40B4-BE49-F238E27FC236}">
                  <a16:creationId xmlns="" xmlns:a16="http://schemas.microsoft.com/office/drawing/2014/main" id="{AC78FC61-5C7F-8742-9AFB-F86C83C1B7C7}"/>
                </a:ext>
              </a:extLst>
            </p:cNvPr>
            <p:cNvSpPr/>
            <p:nvPr/>
          </p:nvSpPr>
          <p:spPr>
            <a:xfrm>
              <a:off x="2524024" y="3443821"/>
              <a:ext cx="885825" cy="971550"/>
            </a:xfrm>
            <a:custGeom>
              <a:avLst/>
              <a:gdLst>
                <a:gd name="connsiteX0" fmla="*/ 886015 w 885825"/>
                <a:gd name="connsiteY0" fmla="*/ 477679 h 971550"/>
                <a:gd name="connsiteX1" fmla="*/ 453295 w 885825"/>
                <a:gd name="connsiteY1" fmla="*/ 7144 h 971550"/>
                <a:gd name="connsiteX2" fmla="*/ 7144 w 885825"/>
                <a:gd name="connsiteY2" fmla="*/ 487109 h 971550"/>
                <a:gd name="connsiteX3" fmla="*/ 487299 w 885825"/>
                <a:gd name="connsiteY3" fmla="*/ 965168 h 971550"/>
                <a:gd name="connsiteX4" fmla="*/ 863346 w 885825"/>
                <a:gd name="connsiteY4" fmla="*/ 800195 h 971550"/>
                <a:gd name="connsiteX5" fmla="*/ 723519 w 885825"/>
                <a:gd name="connsiteY5" fmla="*/ 659797 h 971550"/>
                <a:gd name="connsiteX6" fmla="*/ 492919 w 885825"/>
                <a:gd name="connsiteY6" fmla="*/ 766001 h 971550"/>
                <a:gd name="connsiteX7" fmla="*/ 245269 w 885825"/>
                <a:gd name="connsiteY7" fmla="*/ 547878 h 971550"/>
                <a:gd name="connsiteX8" fmla="*/ 880300 w 885825"/>
                <a:gd name="connsiteY8" fmla="*/ 547878 h 971550"/>
                <a:gd name="connsiteX9" fmla="*/ 886015 w 885825"/>
                <a:gd name="connsiteY9" fmla="*/ 477679 h 971550"/>
                <a:gd name="connsiteX10" fmla="*/ 256699 w 885825"/>
                <a:gd name="connsiteY10" fmla="*/ 367570 h 971550"/>
                <a:gd name="connsiteX11" fmla="*/ 453295 w 885825"/>
                <a:gd name="connsiteY11" fmla="*/ 206312 h 971550"/>
                <a:gd name="connsiteX12" fmla="*/ 634270 w 885825"/>
                <a:gd name="connsiteY12"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5825" h="971550">
                  <a:moveTo>
                    <a:pt x="886015" y="477679"/>
                  </a:moveTo>
                  <a:cubicBezTo>
                    <a:pt x="886015" y="221552"/>
                    <a:pt x="706564" y="7144"/>
                    <a:pt x="453295" y="7144"/>
                  </a:cubicBezTo>
                  <a:cubicBezTo>
                    <a:pt x="181070" y="7144"/>
                    <a:pt x="7144" y="230981"/>
                    <a:pt x="7144" y="487109"/>
                  </a:cubicBezTo>
                  <a:cubicBezTo>
                    <a:pt x="7144" y="775526"/>
                    <a:pt x="213169" y="965168"/>
                    <a:pt x="487299" y="965168"/>
                  </a:cubicBezTo>
                  <a:cubicBezTo>
                    <a:pt x="629031" y="965168"/>
                    <a:pt x="774573" y="906399"/>
                    <a:pt x="863346" y="800195"/>
                  </a:cubicBezTo>
                  <a:lnTo>
                    <a:pt x="723519" y="659797"/>
                  </a:lnTo>
                  <a:cubicBezTo>
                    <a:pt x="680085" y="707422"/>
                    <a:pt x="596932" y="766001"/>
                    <a:pt x="492919" y="766001"/>
                  </a:cubicBezTo>
                  <a:cubicBezTo>
                    <a:pt x="362521" y="766001"/>
                    <a:pt x="258604" y="676847"/>
                    <a:pt x="245269" y="547878"/>
                  </a:cubicBezTo>
                  <a:lnTo>
                    <a:pt x="880300" y="547878"/>
                  </a:lnTo>
                  <a:cubicBezTo>
                    <a:pt x="884241" y="524689"/>
                    <a:pt x="886153" y="501200"/>
                    <a:pt x="886015" y="477679"/>
                  </a:cubicBezTo>
                  <a:close/>
                  <a:moveTo>
                    <a:pt x="256699" y="367570"/>
                  </a:moveTo>
                  <a:cubicBezTo>
                    <a:pt x="268034" y="284131"/>
                    <a:pt x="351187" y="206312"/>
                    <a:pt x="453295" y="206312"/>
                  </a:cubicBezTo>
                  <a:cubicBezTo>
                    <a:pt x="545679" y="206668"/>
                    <a:pt x="623305" y="275837"/>
                    <a:pt x="634270" y="367570"/>
                  </a:cubicBezTo>
                  <a:close/>
                </a:path>
              </a:pathLst>
            </a:custGeom>
            <a:solidFill>
              <a:srgbClr val="FFFFFF"/>
            </a:solidFill>
            <a:ln w="9525" cap="flat">
              <a:noFill/>
              <a:prstDash val="solid"/>
              <a:miter/>
            </a:ln>
          </p:spPr>
          <p:txBody>
            <a:bodyPr rtlCol="0" anchor="ctr"/>
            <a:lstStyle/>
            <a:p>
              <a:endParaRPr lang="en-US"/>
            </a:p>
          </p:txBody>
        </p:sp>
        <p:sp>
          <p:nvSpPr>
            <p:cNvPr id="24" name="Freeform: Shape 47">
              <a:extLst>
                <a:ext uri="{FF2B5EF4-FFF2-40B4-BE49-F238E27FC236}">
                  <a16:creationId xmlns="" xmlns:a16="http://schemas.microsoft.com/office/drawing/2014/main" id="{8FB98966-6DA3-804A-AEFB-1BEEBE6FF1B4}"/>
                </a:ext>
              </a:extLst>
            </p:cNvPr>
            <p:cNvSpPr/>
            <p:nvPr/>
          </p:nvSpPr>
          <p:spPr>
            <a:xfrm>
              <a:off x="4154227" y="3462776"/>
              <a:ext cx="1019175" cy="933450"/>
            </a:xfrm>
            <a:custGeom>
              <a:avLst/>
              <a:gdLst>
                <a:gd name="connsiteX0" fmla="*/ 513683 w 1019175"/>
                <a:gd name="connsiteY0" fmla="*/ 568738 h 933450"/>
                <a:gd name="connsiteX1" fmla="*/ 765048 w 1019175"/>
                <a:gd name="connsiteY1" fmla="*/ 7144 h 933450"/>
                <a:gd name="connsiteX2" fmla="*/ 1020223 w 1019175"/>
                <a:gd name="connsiteY2" fmla="*/ 7144 h 933450"/>
                <a:gd name="connsiteX3" fmla="*/ 598742 w 1019175"/>
                <a:gd name="connsiteY3" fmla="*/ 927259 h 933450"/>
                <a:gd name="connsiteX4" fmla="*/ 428625 w 1019175"/>
                <a:gd name="connsiteY4" fmla="*/ 927259 h 933450"/>
                <a:gd name="connsiteX5" fmla="*/ 7144 w 1019175"/>
                <a:gd name="connsiteY5" fmla="*/ 7144 h 933450"/>
                <a:gd name="connsiteX6" fmla="*/ 262319 w 1019175"/>
                <a:gd name="connsiteY6" fmla="*/ 7144 h 933450"/>
                <a:gd name="connsiteX7" fmla="*/ 513683 w 1019175"/>
                <a:gd name="connsiteY7" fmla="*/ 568738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933450">
                  <a:moveTo>
                    <a:pt x="513683" y="568738"/>
                  </a:moveTo>
                  <a:lnTo>
                    <a:pt x="765048" y="7144"/>
                  </a:lnTo>
                  <a:lnTo>
                    <a:pt x="1020223" y="7144"/>
                  </a:lnTo>
                  <a:lnTo>
                    <a:pt x="598742" y="927259"/>
                  </a:lnTo>
                  <a:lnTo>
                    <a:pt x="428625" y="927259"/>
                  </a:lnTo>
                  <a:lnTo>
                    <a:pt x="7144" y="7144"/>
                  </a:lnTo>
                  <a:lnTo>
                    <a:pt x="262319" y="7144"/>
                  </a:lnTo>
                  <a:lnTo>
                    <a:pt x="513683" y="568738"/>
                  </a:lnTo>
                  <a:close/>
                </a:path>
              </a:pathLst>
            </a:custGeom>
            <a:solidFill>
              <a:srgbClr val="FFFFFF"/>
            </a:solidFill>
            <a:ln w="9525" cap="flat">
              <a:noFill/>
              <a:prstDash val="solid"/>
              <a:miter/>
            </a:ln>
          </p:spPr>
          <p:txBody>
            <a:bodyPr rtlCol="0" anchor="ctr"/>
            <a:lstStyle/>
            <a:p>
              <a:endParaRPr lang="en-US"/>
            </a:p>
          </p:txBody>
        </p:sp>
        <p:sp>
          <p:nvSpPr>
            <p:cNvPr id="25" name="Freeform: Shape 48">
              <a:extLst>
                <a:ext uri="{FF2B5EF4-FFF2-40B4-BE49-F238E27FC236}">
                  <a16:creationId xmlns="" xmlns:a16="http://schemas.microsoft.com/office/drawing/2014/main" id="{A1D08078-130B-B74C-AD2B-87EB41FE43B4}"/>
                </a:ext>
              </a:extLst>
            </p:cNvPr>
            <p:cNvSpPr/>
            <p:nvPr/>
          </p:nvSpPr>
          <p:spPr>
            <a:xfrm>
              <a:off x="5212931" y="3030722"/>
              <a:ext cx="323850" cy="323850"/>
            </a:xfrm>
            <a:custGeom>
              <a:avLst/>
              <a:gdLst>
                <a:gd name="connsiteX0" fmla="*/ 167831 w 323850"/>
                <a:gd name="connsiteY0" fmla="*/ 7144 h 323850"/>
                <a:gd name="connsiteX1" fmla="*/ 322007 w 323850"/>
                <a:gd name="connsiteY1" fmla="*/ 167798 h 323850"/>
                <a:gd name="connsiteX2" fmla="*/ 161353 w 323850"/>
                <a:gd name="connsiteY2" fmla="*/ 321974 h 323850"/>
                <a:gd name="connsiteX3" fmla="*/ 7144 w 323850"/>
                <a:gd name="connsiteY3" fmla="*/ 164878 h 323850"/>
                <a:gd name="connsiteX4" fmla="*/ 164943 w 323850"/>
                <a:gd name="connsiteY4" fmla="*/ 7400 h 323850"/>
                <a:gd name="connsiteX5" fmla="*/ 167830 w 323850"/>
                <a:gd name="connsiteY5" fmla="*/ 7429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850" h="323850">
                  <a:moveTo>
                    <a:pt x="167831" y="7144"/>
                  </a:moveTo>
                  <a:cubicBezTo>
                    <a:pt x="254769" y="8933"/>
                    <a:pt x="323796" y="80860"/>
                    <a:pt x="322007" y="167798"/>
                  </a:cubicBezTo>
                  <a:cubicBezTo>
                    <a:pt x="320218" y="254735"/>
                    <a:pt x="248291" y="323762"/>
                    <a:pt x="161353" y="321974"/>
                  </a:cubicBezTo>
                  <a:cubicBezTo>
                    <a:pt x="75801" y="320213"/>
                    <a:pt x="7317" y="250448"/>
                    <a:pt x="7144" y="164878"/>
                  </a:cubicBezTo>
                  <a:cubicBezTo>
                    <a:pt x="7233" y="77816"/>
                    <a:pt x="77882" y="7311"/>
                    <a:pt x="164943" y="7400"/>
                  </a:cubicBezTo>
                  <a:cubicBezTo>
                    <a:pt x="165906" y="7401"/>
                    <a:pt x="166868" y="7411"/>
                    <a:pt x="167830" y="7429"/>
                  </a:cubicBezTo>
                </a:path>
              </a:pathLst>
            </a:custGeom>
            <a:solidFill>
              <a:srgbClr val="FFFFFF"/>
            </a:solidFill>
            <a:ln w="9525" cap="flat">
              <a:noFill/>
              <a:prstDash val="solid"/>
              <a:miter/>
            </a:ln>
          </p:spPr>
          <p:txBody>
            <a:bodyPr rtlCol="0" anchor="ctr"/>
            <a:lstStyle/>
            <a:p>
              <a:endParaRPr lang="en-US"/>
            </a:p>
          </p:txBody>
        </p:sp>
        <p:sp>
          <p:nvSpPr>
            <p:cNvPr id="26" name="Freeform: Shape 49">
              <a:extLst>
                <a:ext uri="{FF2B5EF4-FFF2-40B4-BE49-F238E27FC236}">
                  <a16:creationId xmlns="" xmlns:a16="http://schemas.microsoft.com/office/drawing/2014/main" id="{142CA0F7-48DF-954C-846F-B34AA6216D9A}"/>
                </a:ext>
              </a:extLst>
            </p:cNvPr>
            <p:cNvSpPr/>
            <p:nvPr/>
          </p:nvSpPr>
          <p:spPr>
            <a:xfrm>
              <a:off x="5250745" y="3462776"/>
              <a:ext cx="257175" cy="933450"/>
            </a:xfrm>
            <a:custGeom>
              <a:avLst/>
              <a:gdLst>
                <a:gd name="connsiteX0" fmla="*/ 7144 w 257175"/>
                <a:gd name="connsiteY0" fmla="*/ 7144 h 933450"/>
                <a:gd name="connsiteX1" fmla="*/ 252889 w 257175"/>
                <a:gd name="connsiteY1" fmla="*/ 7144 h 933450"/>
                <a:gd name="connsiteX2" fmla="*/ 252889 w 257175"/>
                <a:gd name="connsiteY2" fmla="*/ 927259 h 933450"/>
                <a:gd name="connsiteX3" fmla="*/ 7144 w 257175"/>
                <a:gd name="connsiteY3" fmla="*/ 927259 h 933450"/>
              </a:gdLst>
              <a:ahLst/>
              <a:cxnLst>
                <a:cxn ang="0">
                  <a:pos x="connsiteX0" y="connsiteY0"/>
                </a:cxn>
                <a:cxn ang="0">
                  <a:pos x="connsiteX1" y="connsiteY1"/>
                </a:cxn>
                <a:cxn ang="0">
                  <a:pos x="connsiteX2" y="connsiteY2"/>
                </a:cxn>
                <a:cxn ang="0">
                  <a:pos x="connsiteX3" y="connsiteY3"/>
                </a:cxn>
              </a:cxnLst>
              <a:rect l="l" t="t" r="r" b="b"/>
              <a:pathLst>
                <a:path w="257175" h="933450">
                  <a:moveTo>
                    <a:pt x="7144" y="7144"/>
                  </a:moveTo>
                  <a:lnTo>
                    <a:pt x="252889" y="7144"/>
                  </a:lnTo>
                  <a:lnTo>
                    <a:pt x="252889" y="927259"/>
                  </a:lnTo>
                  <a:lnTo>
                    <a:pt x="7144" y="927259"/>
                  </a:lnTo>
                  <a:close/>
                </a:path>
              </a:pathLst>
            </a:custGeom>
            <a:solidFill>
              <a:srgbClr val="FFFFFF"/>
            </a:solidFill>
            <a:ln w="9525" cap="flat">
              <a:noFill/>
              <a:prstDash val="solid"/>
              <a:miter/>
            </a:ln>
          </p:spPr>
          <p:txBody>
            <a:bodyPr rtlCol="0" anchor="ctr"/>
            <a:lstStyle/>
            <a:p>
              <a:endParaRPr lang="en-US"/>
            </a:p>
          </p:txBody>
        </p:sp>
        <p:sp>
          <p:nvSpPr>
            <p:cNvPr id="27" name="Freeform: Shape 50">
              <a:extLst>
                <a:ext uri="{FF2B5EF4-FFF2-40B4-BE49-F238E27FC236}">
                  <a16:creationId xmlns="" xmlns:a16="http://schemas.microsoft.com/office/drawing/2014/main" id="{53B8922E-F4EE-DC4A-A746-75CDAF700A26}"/>
                </a:ext>
              </a:extLst>
            </p:cNvPr>
            <p:cNvSpPr/>
            <p:nvPr/>
          </p:nvSpPr>
          <p:spPr>
            <a:xfrm>
              <a:off x="5605171" y="3443821"/>
              <a:ext cx="914400" cy="971550"/>
            </a:xfrm>
            <a:custGeom>
              <a:avLst/>
              <a:gdLst>
                <a:gd name="connsiteX0" fmla="*/ 914400 w 914400"/>
                <a:gd name="connsiteY0" fmla="*/ 758380 h 971550"/>
                <a:gd name="connsiteX1" fmla="*/ 498538 w 914400"/>
                <a:gd name="connsiteY1" fmla="*/ 965168 h 971550"/>
                <a:gd name="connsiteX2" fmla="*/ 7144 w 914400"/>
                <a:gd name="connsiteY2" fmla="*/ 487109 h 971550"/>
                <a:gd name="connsiteX3" fmla="*/ 500443 w 914400"/>
                <a:gd name="connsiteY3" fmla="*/ 7144 h 971550"/>
                <a:gd name="connsiteX4" fmla="*/ 886015 w 914400"/>
                <a:gd name="connsiteY4" fmla="*/ 191167 h 971550"/>
                <a:gd name="connsiteX5" fmla="*/ 712089 w 914400"/>
                <a:gd name="connsiteY5" fmla="*/ 344805 h 971550"/>
                <a:gd name="connsiteX6" fmla="*/ 500443 w 914400"/>
                <a:gd name="connsiteY6" fmla="*/ 234791 h 971550"/>
                <a:gd name="connsiteX7" fmla="*/ 252793 w 914400"/>
                <a:gd name="connsiteY7" fmla="*/ 487109 h 971550"/>
                <a:gd name="connsiteX8" fmla="*/ 506063 w 914400"/>
                <a:gd name="connsiteY8" fmla="*/ 737521 h 971550"/>
                <a:gd name="connsiteX9" fmla="*/ 725138 w 914400"/>
                <a:gd name="connsiteY9" fmla="*/ 616172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971550">
                  <a:moveTo>
                    <a:pt x="914400" y="758380"/>
                  </a:moveTo>
                  <a:cubicBezTo>
                    <a:pt x="806672" y="902589"/>
                    <a:pt x="670560" y="965168"/>
                    <a:pt x="498538" y="965168"/>
                  </a:cubicBezTo>
                  <a:cubicBezTo>
                    <a:pt x="215074" y="965168"/>
                    <a:pt x="7144" y="752761"/>
                    <a:pt x="7144" y="487109"/>
                  </a:cubicBezTo>
                  <a:cubicBezTo>
                    <a:pt x="7144" y="219646"/>
                    <a:pt x="220694" y="7144"/>
                    <a:pt x="500443" y="7144"/>
                  </a:cubicBezTo>
                  <a:cubicBezTo>
                    <a:pt x="659225" y="7144"/>
                    <a:pt x="800957" y="81153"/>
                    <a:pt x="886015" y="191167"/>
                  </a:cubicBezTo>
                  <a:lnTo>
                    <a:pt x="712089" y="344805"/>
                  </a:lnTo>
                  <a:cubicBezTo>
                    <a:pt x="663035" y="280321"/>
                    <a:pt x="589312" y="234791"/>
                    <a:pt x="500443" y="234791"/>
                  </a:cubicBezTo>
                  <a:cubicBezTo>
                    <a:pt x="358711" y="234791"/>
                    <a:pt x="252793" y="346710"/>
                    <a:pt x="252793" y="487109"/>
                  </a:cubicBezTo>
                  <a:cubicBezTo>
                    <a:pt x="252793" y="631317"/>
                    <a:pt x="356806" y="737521"/>
                    <a:pt x="506063" y="737521"/>
                  </a:cubicBezTo>
                  <a:cubicBezTo>
                    <a:pt x="606266" y="737521"/>
                    <a:pt x="685705" y="676847"/>
                    <a:pt x="725138" y="616172"/>
                  </a:cubicBezTo>
                  <a:close/>
                </a:path>
              </a:pathLst>
            </a:custGeom>
            <a:solidFill>
              <a:srgbClr val="FFFFFF"/>
            </a:solidFill>
            <a:ln w="9525" cap="flat">
              <a:noFill/>
              <a:prstDash val="solid"/>
              <a:miter/>
            </a:ln>
          </p:spPr>
          <p:txBody>
            <a:bodyPr rtlCol="0" anchor="ctr"/>
            <a:lstStyle/>
            <a:p>
              <a:endParaRPr lang="en-US"/>
            </a:p>
          </p:txBody>
        </p:sp>
        <p:sp>
          <p:nvSpPr>
            <p:cNvPr id="28" name="Freeform: Shape 51">
              <a:extLst>
                <a:ext uri="{FF2B5EF4-FFF2-40B4-BE49-F238E27FC236}">
                  <a16:creationId xmlns="" xmlns:a16="http://schemas.microsoft.com/office/drawing/2014/main" id="{791EC74F-5B58-F145-90B3-A725E537C7E0}"/>
                </a:ext>
              </a:extLst>
            </p:cNvPr>
            <p:cNvSpPr/>
            <p:nvPr/>
          </p:nvSpPr>
          <p:spPr>
            <a:xfrm>
              <a:off x="6548622" y="3443821"/>
              <a:ext cx="885825" cy="971550"/>
            </a:xfrm>
            <a:custGeom>
              <a:avLst/>
              <a:gdLst>
                <a:gd name="connsiteX0" fmla="*/ 863346 w 885825"/>
                <a:gd name="connsiteY0" fmla="*/ 800195 h 971550"/>
                <a:gd name="connsiteX1" fmla="*/ 487204 w 885825"/>
                <a:gd name="connsiteY1" fmla="*/ 965168 h 971550"/>
                <a:gd name="connsiteX2" fmla="*/ 7144 w 885825"/>
                <a:gd name="connsiteY2" fmla="*/ 487109 h 971550"/>
                <a:gd name="connsiteX3" fmla="*/ 453200 w 885825"/>
                <a:gd name="connsiteY3" fmla="*/ 7144 h 971550"/>
                <a:gd name="connsiteX4" fmla="*/ 886016 w 885825"/>
                <a:gd name="connsiteY4" fmla="*/ 477679 h 971550"/>
                <a:gd name="connsiteX5" fmla="*/ 880301 w 885825"/>
                <a:gd name="connsiteY5" fmla="*/ 547878 h 971550"/>
                <a:gd name="connsiteX6" fmla="*/ 245269 w 885825"/>
                <a:gd name="connsiteY6" fmla="*/ 547878 h 971550"/>
                <a:gd name="connsiteX7" fmla="*/ 492919 w 885825"/>
                <a:gd name="connsiteY7" fmla="*/ 766001 h 971550"/>
                <a:gd name="connsiteX8" fmla="*/ 723519 w 885825"/>
                <a:gd name="connsiteY8" fmla="*/ 659797 h 971550"/>
                <a:gd name="connsiteX9" fmla="*/ 634746 w 885825"/>
                <a:gd name="connsiteY9" fmla="*/ 367570 h 971550"/>
                <a:gd name="connsiteX10" fmla="*/ 453295 w 885825"/>
                <a:gd name="connsiteY10" fmla="*/ 206312 h 971550"/>
                <a:gd name="connsiteX11" fmla="*/ 256699 w 885825"/>
                <a:gd name="connsiteY11"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5825" h="971550">
                  <a:moveTo>
                    <a:pt x="863346" y="800195"/>
                  </a:moveTo>
                  <a:cubicBezTo>
                    <a:pt x="774478" y="906399"/>
                    <a:pt x="628935" y="965168"/>
                    <a:pt x="487204" y="965168"/>
                  </a:cubicBezTo>
                  <a:cubicBezTo>
                    <a:pt x="213170" y="965168"/>
                    <a:pt x="7144" y="775526"/>
                    <a:pt x="7144" y="487109"/>
                  </a:cubicBezTo>
                  <a:cubicBezTo>
                    <a:pt x="7144" y="230981"/>
                    <a:pt x="180975" y="7144"/>
                    <a:pt x="453200" y="7144"/>
                  </a:cubicBezTo>
                  <a:cubicBezTo>
                    <a:pt x="706469" y="7144"/>
                    <a:pt x="886016" y="221552"/>
                    <a:pt x="886016" y="477679"/>
                  </a:cubicBezTo>
                  <a:cubicBezTo>
                    <a:pt x="886156" y="501200"/>
                    <a:pt x="884244" y="524689"/>
                    <a:pt x="880301" y="547878"/>
                  </a:cubicBezTo>
                  <a:lnTo>
                    <a:pt x="245269" y="547878"/>
                  </a:lnTo>
                  <a:cubicBezTo>
                    <a:pt x="258509" y="676847"/>
                    <a:pt x="362426" y="766001"/>
                    <a:pt x="492919" y="766001"/>
                  </a:cubicBezTo>
                  <a:cubicBezTo>
                    <a:pt x="596836" y="766001"/>
                    <a:pt x="679990" y="707231"/>
                    <a:pt x="723519" y="659797"/>
                  </a:cubicBezTo>
                  <a:close/>
                  <a:moveTo>
                    <a:pt x="634746" y="367570"/>
                  </a:moveTo>
                  <a:cubicBezTo>
                    <a:pt x="623679" y="275700"/>
                    <a:pt x="545829" y="206513"/>
                    <a:pt x="453295" y="206312"/>
                  </a:cubicBezTo>
                  <a:cubicBezTo>
                    <a:pt x="351187" y="206312"/>
                    <a:pt x="268034" y="284131"/>
                    <a:pt x="256699" y="367570"/>
                  </a:cubicBezTo>
                  <a:close/>
                </a:path>
              </a:pathLst>
            </a:custGeom>
            <a:solidFill>
              <a:srgbClr val="FFFFFF"/>
            </a:solidFill>
            <a:ln w="9525" cap="flat">
              <a:noFill/>
              <a:prstDash val="solid"/>
              <a:miter/>
            </a:ln>
          </p:spPr>
          <p:txBody>
            <a:bodyPr rtlCol="0" anchor="ctr"/>
            <a:lstStyle/>
            <a:p>
              <a:endParaRPr lang="en-US"/>
            </a:p>
          </p:txBody>
        </p:sp>
        <p:sp>
          <p:nvSpPr>
            <p:cNvPr id="29" name="Freeform: Shape 52">
              <a:extLst>
                <a:ext uri="{FF2B5EF4-FFF2-40B4-BE49-F238E27FC236}">
                  <a16:creationId xmlns="" xmlns:a16="http://schemas.microsoft.com/office/drawing/2014/main" id="{ADFBD02A-BE75-6443-AF59-76FF83579676}"/>
                </a:ext>
              </a:extLst>
            </p:cNvPr>
            <p:cNvSpPr/>
            <p:nvPr/>
          </p:nvSpPr>
          <p:spPr>
            <a:xfrm>
              <a:off x="7525125" y="3443819"/>
              <a:ext cx="914400" cy="952500"/>
            </a:xfrm>
            <a:custGeom>
              <a:avLst/>
              <a:gdLst>
                <a:gd name="connsiteX0" fmla="*/ 7144 w 914400"/>
                <a:gd name="connsiteY0" fmla="*/ 946216 h 952500"/>
                <a:gd name="connsiteX1" fmla="*/ 7144 w 914400"/>
                <a:gd name="connsiteY1" fmla="*/ 26101 h 952500"/>
                <a:gd name="connsiteX2" fmla="*/ 243459 w 914400"/>
                <a:gd name="connsiteY2" fmla="*/ 26101 h 952500"/>
                <a:gd name="connsiteX3" fmla="*/ 243459 w 914400"/>
                <a:gd name="connsiteY3" fmla="*/ 100110 h 952500"/>
                <a:gd name="connsiteX4" fmla="*/ 502348 w 914400"/>
                <a:gd name="connsiteY4" fmla="*/ 7146 h 952500"/>
                <a:gd name="connsiteX5" fmla="*/ 819912 w 914400"/>
                <a:gd name="connsiteY5" fmla="*/ 155069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631 h 952500"/>
                <a:gd name="connsiteX10" fmla="*/ 613886 w 914400"/>
                <a:gd name="connsiteY10" fmla="*/ 286038 h 952500"/>
                <a:gd name="connsiteX11" fmla="*/ 475869 w 914400"/>
                <a:gd name="connsiteY11" fmla="*/ 234794 h 952500"/>
                <a:gd name="connsiteX12" fmla="*/ 252889 w 914400"/>
                <a:gd name="connsiteY12" fmla="*/ 348617 h 952500"/>
                <a:gd name="connsiteX13" fmla="*/ 252889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459" y="26101"/>
                  </a:lnTo>
                  <a:lnTo>
                    <a:pt x="243459" y="100110"/>
                  </a:lnTo>
                  <a:cubicBezTo>
                    <a:pt x="316186" y="39725"/>
                    <a:pt x="407821" y="6820"/>
                    <a:pt x="502348" y="7146"/>
                  </a:cubicBezTo>
                  <a:cubicBezTo>
                    <a:pt x="624925" y="6813"/>
                    <a:pt x="741299" y="61021"/>
                    <a:pt x="819912" y="155069"/>
                  </a:cubicBezTo>
                  <a:cubicBezTo>
                    <a:pt x="880396" y="227174"/>
                    <a:pt x="914400" y="320138"/>
                    <a:pt x="914400" y="477681"/>
                  </a:cubicBezTo>
                  <a:lnTo>
                    <a:pt x="914400" y="946216"/>
                  </a:lnTo>
                  <a:lnTo>
                    <a:pt x="668655" y="946216"/>
                  </a:lnTo>
                  <a:lnTo>
                    <a:pt x="668655" y="458631"/>
                  </a:lnTo>
                  <a:cubicBezTo>
                    <a:pt x="668655" y="367572"/>
                    <a:pt x="647890" y="320138"/>
                    <a:pt x="613886" y="286038"/>
                  </a:cubicBezTo>
                  <a:cubicBezTo>
                    <a:pt x="581692" y="253748"/>
                    <a:pt x="532638" y="234794"/>
                    <a:pt x="475869" y="234794"/>
                  </a:cubicBezTo>
                  <a:cubicBezTo>
                    <a:pt x="371951" y="234794"/>
                    <a:pt x="286893" y="301469"/>
                    <a:pt x="252889" y="348617"/>
                  </a:cubicBezTo>
                  <a:lnTo>
                    <a:pt x="252889" y="946216"/>
                  </a:lnTo>
                  <a:close/>
                </a:path>
              </a:pathLst>
            </a:custGeom>
            <a:solidFill>
              <a:srgbClr val="FFFFFF"/>
            </a:solidFill>
            <a:ln w="9525" cap="flat">
              <a:noFill/>
              <a:prstDash val="solid"/>
              <a:miter/>
            </a:ln>
          </p:spPr>
          <p:txBody>
            <a:bodyPr rtlCol="0" anchor="ctr"/>
            <a:lstStyle/>
            <a:p>
              <a:endParaRPr lang="en-US"/>
            </a:p>
          </p:txBody>
        </p:sp>
        <p:sp>
          <p:nvSpPr>
            <p:cNvPr id="30" name="Freeform: Shape 53">
              <a:extLst>
                <a:ext uri="{FF2B5EF4-FFF2-40B4-BE49-F238E27FC236}">
                  <a16:creationId xmlns="" xmlns:a16="http://schemas.microsoft.com/office/drawing/2014/main" id="{42A5382F-9CFF-AF4A-B3CE-24DF58ECEE3E}"/>
                </a:ext>
              </a:extLst>
            </p:cNvPr>
            <p:cNvSpPr/>
            <p:nvPr/>
          </p:nvSpPr>
          <p:spPr>
            <a:xfrm>
              <a:off x="8526174" y="3443812"/>
              <a:ext cx="1076325" cy="971550"/>
            </a:xfrm>
            <a:custGeom>
              <a:avLst/>
              <a:gdLst>
                <a:gd name="connsiteX0" fmla="*/ 546001 w 1076325"/>
                <a:gd name="connsiteY0" fmla="*/ 7153 h 971550"/>
                <a:gd name="connsiteX1" fmla="*/ 7172 w 1076325"/>
                <a:gd name="connsiteY1" fmla="*/ 540553 h 971550"/>
                <a:gd name="connsiteX2" fmla="*/ 175383 w 1076325"/>
                <a:gd name="connsiteY2" fmla="*/ 936412 h 971550"/>
                <a:gd name="connsiteX3" fmla="*/ 313591 w 1076325"/>
                <a:gd name="connsiteY3" fmla="*/ 943746 h 971550"/>
                <a:gd name="connsiteX4" fmla="*/ 772220 w 1076325"/>
                <a:gd name="connsiteY4" fmla="*/ 943746 h 971550"/>
                <a:gd name="connsiteX5" fmla="*/ 911190 w 1076325"/>
                <a:gd name="connsiteY5" fmla="*/ 935650 h 971550"/>
                <a:gd name="connsiteX6" fmla="*/ 930707 w 1076325"/>
                <a:gd name="connsiteY6" fmla="*/ 174823 h 971550"/>
                <a:gd name="connsiteX7" fmla="*/ 546001 w 1076325"/>
                <a:gd name="connsiteY7" fmla="*/ 7343 h 971550"/>
                <a:gd name="connsiteX8" fmla="*/ 542858 w 1076325"/>
                <a:gd name="connsiteY8" fmla="*/ 814016 h 971550"/>
                <a:gd name="connsiteX9" fmla="*/ 275015 w 1076325"/>
                <a:gd name="connsiteY9" fmla="*/ 546173 h 971550"/>
                <a:gd name="connsiteX10" fmla="*/ 542858 w 1076325"/>
                <a:gd name="connsiteY10" fmla="*/ 275663 h 971550"/>
                <a:gd name="connsiteX11" fmla="*/ 810701 w 1076325"/>
                <a:gd name="connsiteY11" fmla="*/ 545601 h 971550"/>
                <a:gd name="connsiteX12" fmla="*/ 542858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1" y="7153"/>
                  </a:moveTo>
                  <a:cubicBezTo>
                    <a:pt x="252441" y="5438"/>
                    <a:pt x="9553" y="245278"/>
                    <a:pt x="7172" y="540553"/>
                  </a:cubicBezTo>
                  <a:cubicBezTo>
                    <a:pt x="5643" y="690178"/>
                    <a:pt x="66611" y="833656"/>
                    <a:pt x="175383" y="936412"/>
                  </a:cubicBezTo>
                  <a:cubicBezTo>
                    <a:pt x="213333" y="972621"/>
                    <a:pt x="272022" y="975735"/>
                    <a:pt x="313591" y="943746"/>
                  </a:cubicBezTo>
                  <a:cubicBezTo>
                    <a:pt x="449675" y="842412"/>
                    <a:pt x="636136" y="842412"/>
                    <a:pt x="772220" y="943746"/>
                  </a:cubicBezTo>
                  <a:cubicBezTo>
                    <a:pt x="814152" y="975848"/>
                    <a:pt x="873269" y="972404"/>
                    <a:pt x="911190" y="935650"/>
                  </a:cubicBezTo>
                  <a:cubicBezTo>
                    <a:pt x="1126676" y="730943"/>
                    <a:pt x="1135414" y="390309"/>
                    <a:pt x="930707" y="174823"/>
                  </a:cubicBezTo>
                  <a:cubicBezTo>
                    <a:pt x="830412" y="69248"/>
                    <a:pt x="691614" y="8822"/>
                    <a:pt x="546001" y="7343"/>
                  </a:cubicBezTo>
                  <a:moveTo>
                    <a:pt x="542858" y="814016"/>
                  </a:moveTo>
                  <a:cubicBezTo>
                    <a:pt x="383885" y="814016"/>
                    <a:pt x="275015" y="694286"/>
                    <a:pt x="275015" y="546173"/>
                  </a:cubicBezTo>
                  <a:cubicBezTo>
                    <a:pt x="275015" y="398059"/>
                    <a:pt x="383885" y="275663"/>
                    <a:pt x="542858" y="275663"/>
                  </a:cubicBezTo>
                  <a:cubicBezTo>
                    <a:pt x="701830" y="275663"/>
                    <a:pt x="810701" y="397392"/>
                    <a:pt x="810701" y="545601"/>
                  </a:cubicBezTo>
                  <a:cubicBezTo>
                    <a:pt x="810701" y="693810"/>
                    <a:pt x="701925" y="813825"/>
                    <a:pt x="542858" y="813825"/>
                  </a:cubicBezTo>
                </a:path>
              </a:pathLst>
            </a:custGeom>
            <a:solidFill>
              <a:srgbClr val="81B5A0"/>
            </a:solidFill>
            <a:ln w="9525" cap="flat">
              <a:noFill/>
              <a:prstDash val="solid"/>
              <a:miter/>
            </a:ln>
          </p:spPr>
          <p:txBody>
            <a:bodyPr rtlCol="0" anchor="ctr"/>
            <a:lstStyle/>
            <a:p>
              <a:endParaRPr lang="en-US"/>
            </a:p>
          </p:txBody>
        </p:sp>
        <p:sp>
          <p:nvSpPr>
            <p:cNvPr id="31" name="Freeform: Shape 54">
              <a:extLst>
                <a:ext uri="{FF2B5EF4-FFF2-40B4-BE49-F238E27FC236}">
                  <a16:creationId xmlns="" xmlns:a16="http://schemas.microsoft.com/office/drawing/2014/main" id="{402F503A-9327-0542-B507-5AA6361FDE59}"/>
                </a:ext>
              </a:extLst>
            </p:cNvPr>
            <p:cNvSpPr/>
            <p:nvPr/>
          </p:nvSpPr>
          <p:spPr>
            <a:xfrm>
              <a:off x="9536043" y="3462776"/>
              <a:ext cx="1495425" cy="933450"/>
            </a:xfrm>
            <a:custGeom>
              <a:avLst/>
              <a:gdLst>
                <a:gd name="connsiteX0" fmla="*/ 555021 w 1495425"/>
                <a:gd name="connsiteY0" fmla="*/ 927259 h 933450"/>
                <a:gd name="connsiteX1" fmla="*/ 372046 w 1495425"/>
                <a:gd name="connsiteY1" fmla="*/ 927259 h 933450"/>
                <a:gd name="connsiteX2" fmla="*/ 7144 w 1495425"/>
                <a:gd name="connsiteY2" fmla="*/ 7144 h 933450"/>
                <a:gd name="connsiteX3" fmla="*/ 252413 w 1495425"/>
                <a:gd name="connsiteY3" fmla="*/ 7144 h 933450"/>
                <a:gd name="connsiteX4" fmla="*/ 452438 w 1495425"/>
                <a:gd name="connsiteY4" fmla="*/ 533019 h 933450"/>
                <a:gd name="connsiteX5" fmla="*/ 648652 w 1495425"/>
                <a:gd name="connsiteY5" fmla="*/ 7144 h 933450"/>
                <a:gd name="connsiteX6" fmla="*/ 853726 w 1495425"/>
                <a:gd name="connsiteY6" fmla="*/ 7144 h 933450"/>
                <a:gd name="connsiteX7" fmla="*/ 1048131 w 1495425"/>
                <a:gd name="connsiteY7" fmla="*/ 533019 h 933450"/>
                <a:gd name="connsiteX8" fmla="*/ 1249966 w 1495425"/>
                <a:gd name="connsiteY8" fmla="*/ 7144 h 933450"/>
                <a:gd name="connsiteX9" fmla="*/ 1495329 w 1495425"/>
                <a:gd name="connsiteY9" fmla="*/ 7144 h 933450"/>
                <a:gd name="connsiteX10" fmla="*/ 1130427 w 1495425"/>
                <a:gd name="connsiteY10" fmla="*/ 927259 h 933450"/>
                <a:gd name="connsiteX11" fmla="*/ 947356 w 1495425"/>
                <a:gd name="connsiteY11" fmla="*/ 927259 h 933450"/>
                <a:gd name="connsiteX12" fmla="*/ 751237 w 1495425"/>
                <a:gd name="connsiteY12" fmla="*/ 403384 h 933450"/>
                <a:gd name="connsiteX13" fmla="*/ 555021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021" y="927259"/>
                  </a:moveTo>
                  <a:lnTo>
                    <a:pt x="372046" y="927259"/>
                  </a:lnTo>
                  <a:lnTo>
                    <a:pt x="7144" y="7144"/>
                  </a:lnTo>
                  <a:lnTo>
                    <a:pt x="252413" y="7144"/>
                  </a:lnTo>
                  <a:lnTo>
                    <a:pt x="452438" y="533019"/>
                  </a:lnTo>
                  <a:lnTo>
                    <a:pt x="648652" y="7144"/>
                  </a:lnTo>
                  <a:lnTo>
                    <a:pt x="853726" y="7144"/>
                  </a:lnTo>
                  <a:lnTo>
                    <a:pt x="1048131" y="533019"/>
                  </a:lnTo>
                  <a:lnTo>
                    <a:pt x="1249966" y="7144"/>
                  </a:lnTo>
                  <a:lnTo>
                    <a:pt x="1495329" y="7144"/>
                  </a:lnTo>
                  <a:lnTo>
                    <a:pt x="1130427" y="927259"/>
                  </a:lnTo>
                  <a:lnTo>
                    <a:pt x="947356" y="927259"/>
                  </a:lnTo>
                  <a:lnTo>
                    <a:pt x="751237" y="403384"/>
                  </a:lnTo>
                  <a:lnTo>
                    <a:pt x="555021" y="927259"/>
                  </a:lnTo>
                  <a:close/>
                </a:path>
              </a:pathLst>
            </a:custGeom>
            <a:solidFill>
              <a:srgbClr val="FFFFFF"/>
            </a:solidFill>
            <a:ln w="9525" cap="flat">
              <a:noFill/>
              <a:prstDash val="solid"/>
              <a:miter/>
            </a:ln>
          </p:spPr>
          <p:txBody>
            <a:bodyPr rtlCol="0" anchor="ctr"/>
            <a:lstStyle/>
            <a:p>
              <a:endParaRPr lang="en-US"/>
            </a:p>
          </p:txBody>
        </p:sp>
        <p:sp>
          <p:nvSpPr>
            <p:cNvPr id="32" name="Freeform: Shape 55">
              <a:extLst>
                <a:ext uri="{FF2B5EF4-FFF2-40B4-BE49-F238E27FC236}">
                  <a16:creationId xmlns="" xmlns:a16="http://schemas.microsoft.com/office/drawing/2014/main" id="{533E97EF-B243-6148-9DE0-C0732AD11F35}"/>
                </a:ext>
              </a:extLst>
            </p:cNvPr>
            <p:cNvSpPr/>
            <p:nvPr/>
          </p:nvSpPr>
          <p:spPr>
            <a:xfrm>
              <a:off x="10805153" y="4266020"/>
              <a:ext cx="95250" cy="123825"/>
            </a:xfrm>
            <a:custGeom>
              <a:avLst/>
              <a:gdLst>
                <a:gd name="connsiteX0" fmla="*/ 91441 w 95250"/>
                <a:gd name="connsiteY0" fmla="*/ 7144 h 123825"/>
                <a:gd name="connsiteX1" fmla="*/ 91441 w 95250"/>
                <a:gd name="connsiteY1" fmla="*/ 27242 h 123825"/>
                <a:gd name="connsiteX2" fmla="*/ 60580 w 95250"/>
                <a:gd name="connsiteY2" fmla="*/ 27242 h 123825"/>
                <a:gd name="connsiteX3" fmla="*/ 60580 w 95250"/>
                <a:gd name="connsiteY3" fmla="*/ 124015 h 123825"/>
                <a:gd name="connsiteX4" fmla="*/ 38006 w 95250"/>
                <a:gd name="connsiteY4" fmla="*/ 124015 h 123825"/>
                <a:gd name="connsiteX5" fmla="*/ 38006 w 95250"/>
                <a:gd name="connsiteY5" fmla="*/ 27242 h 123825"/>
                <a:gd name="connsiteX6" fmla="*/ 7144 w 95250"/>
                <a:gd name="connsiteY6" fmla="*/ 27242 h 123825"/>
                <a:gd name="connsiteX7" fmla="*/ 7144 w 95250"/>
                <a:gd name="connsiteY7" fmla="*/ 7144 h 123825"/>
                <a:gd name="connsiteX8" fmla="*/ 91441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441" y="7144"/>
                  </a:moveTo>
                  <a:lnTo>
                    <a:pt x="91441" y="27242"/>
                  </a:lnTo>
                  <a:lnTo>
                    <a:pt x="60580" y="27242"/>
                  </a:lnTo>
                  <a:lnTo>
                    <a:pt x="60580" y="124015"/>
                  </a:lnTo>
                  <a:lnTo>
                    <a:pt x="38006" y="124015"/>
                  </a:lnTo>
                  <a:lnTo>
                    <a:pt x="38006" y="27242"/>
                  </a:lnTo>
                  <a:lnTo>
                    <a:pt x="7144" y="27242"/>
                  </a:lnTo>
                  <a:lnTo>
                    <a:pt x="7144" y="7144"/>
                  </a:lnTo>
                  <a:lnTo>
                    <a:pt x="91441" y="7144"/>
                  </a:lnTo>
                  <a:close/>
                </a:path>
              </a:pathLst>
            </a:custGeom>
            <a:solidFill>
              <a:srgbClr val="FFFFFF"/>
            </a:solidFill>
            <a:ln w="9525" cap="flat">
              <a:noFill/>
              <a:prstDash val="solid"/>
              <a:miter/>
            </a:ln>
          </p:spPr>
          <p:txBody>
            <a:bodyPr rtlCol="0" anchor="ctr"/>
            <a:lstStyle/>
            <a:p>
              <a:endParaRPr lang="en-US"/>
            </a:p>
          </p:txBody>
        </p:sp>
        <p:sp>
          <p:nvSpPr>
            <p:cNvPr id="33" name="Freeform: Shape 56">
              <a:extLst>
                <a:ext uri="{FF2B5EF4-FFF2-40B4-BE49-F238E27FC236}">
                  <a16:creationId xmlns="" xmlns:a16="http://schemas.microsoft.com/office/drawing/2014/main" id="{1CA9E413-4F7B-D34D-A0CC-EB8F9E6D9FB8}"/>
                </a:ext>
              </a:extLst>
            </p:cNvPr>
            <p:cNvSpPr/>
            <p:nvPr/>
          </p:nvSpPr>
          <p:spPr>
            <a:xfrm>
              <a:off x="10907357" y="4266020"/>
              <a:ext cx="123825" cy="123825"/>
            </a:xfrm>
            <a:custGeom>
              <a:avLst/>
              <a:gdLst>
                <a:gd name="connsiteX0" fmla="*/ 65532 w 123825"/>
                <a:gd name="connsiteY0" fmla="*/ 77152 h 123825"/>
                <a:gd name="connsiteX1" fmla="*/ 108109 w 123825"/>
                <a:gd name="connsiteY1" fmla="*/ 7144 h 123825"/>
                <a:gd name="connsiteX2" fmla="*/ 124015 w 123825"/>
                <a:gd name="connsiteY2" fmla="*/ 7144 h 123825"/>
                <a:gd name="connsiteX3" fmla="*/ 124015 w 123825"/>
                <a:gd name="connsiteY3" fmla="*/ 124015 h 123825"/>
                <a:gd name="connsiteX4" fmla="*/ 101440 w 123825"/>
                <a:gd name="connsiteY4" fmla="*/ 124015 h 123825"/>
                <a:gd name="connsiteX5" fmla="*/ 101440 w 123825"/>
                <a:gd name="connsiteY5" fmla="*/ 58960 h 123825"/>
                <a:gd name="connsiteX6" fmla="*/ 73342 w 123825"/>
                <a:gd name="connsiteY6" fmla="*/ 104870 h 123825"/>
                <a:gd name="connsiteX7" fmla="*/ 57721 w 123825"/>
                <a:gd name="connsiteY7" fmla="*/ 104870 h 123825"/>
                <a:gd name="connsiteX8" fmla="*/ 29623 w 123825"/>
                <a:gd name="connsiteY8" fmla="*/ 58960 h 123825"/>
                <a:gd name="connsiteX9" fmla="*/ 29623 w 123825"/>
                <a:gd name="connsiteY9" fmla="*/ 124015 h 123825"/>
                <a:gd name="connsiteX10" fmla="*/ 7144 w 123825"/>
                <a:gd name="connsiteY10" fmla="*/ 124015 h 123825"/>
                <a:gd name="connsiteX11" fmla="*/ 7144 w 123825"/>
                <a:gd name="connsiteY11" fmla="*/ 7144 h 123825"/>
                <a:gd name="connsiteX12" fmla="*/ 22954 w 123825"/>
                <a:gd name="connsiteY12" fmla="*/ 7144 h 123825"/>
                <a:gd name="connsiteX13" fmla="*/ 65532 w 123825"/>
                <a:gd name="connsiteY13" fmla="*/ 771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532" y="77152"/>
                  </a:moveTo>
                  <a:lnTo>
                    <a:pt x="108109" y="7144"/>
                  </a:lnTo>
                  <a:lnTo>
                    <a:pt x="124015" y="7144"/>
                  </a:lnTo>
                  <a:lnTo>
                    <a:pt x="124015" y="124015"/>
                  </a:lnTo>
                  <a:lnTo>
                    <a:pt x="101440" y="124015"/>
                  </a:lnTo>
                  <a:lnTo>
                    <a:pt x="101440" y="58960"/>
                  </a:lnTo>
                  <a:lnTo>
                    <a:pt x="73342" y="104870"/>
                  </a:lnTo>
                  <a:lnTo>
                    <a:pt x="57721" y="104870"/>
                  </a:lnTo>
                  <a:lnTo>
                    <a:pt x="29623" y="58960"/>
                  </a:lnTo>
                  <a:lnTo>
                    <a:pt x="29623" y="124015"/>
                  </a:lnTo>
                  <a:lnTo>
                    <a:pt x="7144" y="124015"/>
                  </a:lnTo>
                  <a:lnTo>
                    <a:pt x="7144" y="7144"/>
                  </a:lnTo>
                  <a:lnTo>
                    <a:pt x="22954" y="7144"/>
                  </a:lnTo>
                  <a:lnTo>
                    <a:pt x="65532" y="77152"/>
                  </a:lnTo>
                  <a:close/>
                </a:path>
              </a:pathLst>
            </a:custGeom>
            <a:solidFill>
              <a:srgbClr val="FFFFFF"/>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312547272"/>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Thank You_Blank_Name">
    <p:bg bwMode="gray">
      <p:bgPr>
        <a:solidFill>
          <a:schemeClr val="tx1"/>
        </a:solidFill>
        <a:effectLst/>
      </p:bgPr>
    </p:bg>
    <p:spTree>
      <p:nvGrpSpPr>
        <p:cNvPr id="1" name=""/>
        <p:cNvGrpSpPr/>
        <p:nvPr/>
      </p:nvGrpSpPr>
      <p:grpSpPr>
        <a:xfrm>
          <a:off x="0" y="0"/>
          <a:ext cx="0" cy="0"/>
          <a:chOff x="0" y="0"/>
          <a:chExt cx="0" cy="0"/>
        </a:xfrm>
      </p:grpSpPr>
      <p:sp>
        <p:nvSpPr>
          <p:cNvPr id="19" name="Freeform 28">
            <a:extLst>
              <a:ext uri="{FF2B5EF4-FFF2-40B4-BE49-F238E27FC236}">
                <a16:creationId xmlns="" xmlns:a16="http://schemas.microsoft.com/office/drawing/2014/main" id="{C0E87990-3342-49E4-8596-1CBA737FB5B6}"/>
              </a:ext>
            </a:extLst>
          </p:cNvPr>
          <p:cNvSpPr>
            <a:spLocks/>
          </p:cNvSpPr>
          <p:nvPr userDrawn="1"/>
        </p:nvSpPr>
        <p:spPr bwMode="auto">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20" name="Group 19">
            <a:extLst>
              <a:ext uri="{FF2B5EF4-FFF2-40B4-BE49-F238E27FC236}">
                <a16:creationId xmlns="" xmlns:a16="http://schemas.microsoft.com/office/drawing/2014/main" id="{6158621E-B331-43FD-B7C0-0FEE3836560C}"/>
              </a:ext>
            </a:extLst>
          </p:cNvPr>
          <p:cNvGrpSpPr/>
          <p:nvPr userDrawn="1"/>
        </p:nvGrpSpPr>
        <p:grpSpPr>
          <a:xfrm>
            <a:off x="11515028" y="4967191"/>
            <a:ext cx="693857" cy="1779686"/>
            <a:chOff x="11488619" y="4967191"/>
            <a:chExt cx="693857" cy="1779686"/>
          </a:xfrm>
        </p:grpSpPr>
        <p:sp>
          <p:nvSpPr>
            <p:cNvPr id="21" name="Rectangle 5">
              <a:extLst>
                <a:ext uri="{FF2B5EF4-FFF2-40B4-BE49-F238E27FC236}">
                  <a16:creationId xmlns="" xmlns:a16="http://schemas.microsoft.com/office/drawing/2014/main" id="{3976441F-3330-4F16-84A4-6DA2BF9A557C}"/>
                </a:ext>
              </a:extLst>
            </p:cNvPr>
            <p:cNvSpPr>
              <a:spLocks noChangeArrowheads="1"/>
            </p:cNvSpPr>
            <p:nvPr userDrawn="1"/>
          </p:nvSpPr>
          <p:spPr bwMode="auto">
            <a:xfrm>
              <a:off x="115802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6">
              <a:extLst>
                <a:ext uri="{FF2B5EF4-FFF2-40B4-BE49-F238E27FC236}">
                  <a16:creationId xmlns="" xmlns:a16="http://schemas.microsoft.com/office/drawing/2014/main" id="{E6A031B4-80ED-449B-B3D1-A961DD9896D1}"/>
                </a:ext>
              </a:extLst>
            </p:cNvPr>
            <p:cNvSpPr>
              <a:spLocks noChangeArrowheads="1"/>
            </p:cNvSpPr>
            <p:nvPr userDrawn="1"/>
          </p:nvSpPr>
          <p:spPr bwMode="auto">
            <a:xfrm>
              <a:off x="11872690" y="5698980"/>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7">
              <a:extLst>
                <a:ext uri="{FF2B5EF4-FFF2-40B4-BE49-F238E27FC236}">
                  <a16:creationId xmlns="" xmlns:a16="http://schemas.microsoft.com/office/drawing/2014/main" id="{A69D768B-0F42-4F48-AD4A-7B0EC01990FA}"/>
                </a:ext>
              </a:extLst>
            </p:cNvPr>
            <p:cNvSpPr>
              <a:spLocks noChangeArrowheads="1"/>
            </p:cNvSpPr>
            <p:nvPr userDrawn="1"/>
          </p:nvSpPr>
          <p:spPr bwMode="auto">
            <a:xfrm>
              <a:off x="12163509" y="5386033"/>
              <a:ext cx="18966" cy="312947"/>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8">
              <a:extLst>
                <a:ext uri="{FF2B5EF4-FFF2-40B4-BE49-F238E27FC236}">
                  <a16:creationId xmlns="" xmlns:a16="http://schemas.microsoft.com/office/drawing/2014/main" id="{D24C1FA7-0A0D-4B8A-A5E8-C21A19C6CB58}"/>
                </a:ext>
              </a:extLst>
            </p:cNvPr>
            <p:cNvSpPr>
              <a:spLocks noChangeArrowheads="1"/>
            </p:cNvSpPr>
            <p:nvPr userDrawn="1"/>
          </p:nvSpPr>
          <p:spPr bwMode="auto">
            <a:xfrm>
              <a:off x="12163509" y="6318551"/>
              <a:ext cx="18966" cy="309785"/>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9">
              <a:extLst>
                <a:ext uri="{FF2B5EF4-FFF2-40B4-BE49-F238E27FC236}">
                  <a16:creationId xmlns="" xmlns:a16="http://schemas.microsoft.com/office/drawing/2014/main" id="{BEAC8901-D4AF-4660-B673-560B0837794E}"/>
                </a:ext>
              </a:extLst>
            </p:cNvPr>
            <p:cNvSpPr>
              <a:spLocks noChangeArrowheads="1"/>
            </p:cNvSpPr>
            <p:nvPr userDrawn="1"/>
          </p:nvSpPr>
          <p:spPr bwMode="auto">
            <a:xfrm>
              <a:off x="11572387" y="5062023"/>
              <a:ext cx="300302" cy="18966"/>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10">
              <a:extLst>
                <a:ext uri="{FF2B5EF4-FFF2-40B4-BE49-F238E27FC236}">
                  <a16:creationId xmlns="" xmlns:a16="http://schemas.microsoft.com/office/drawing/2014/main" id="{26613E50-022B-4F49-ACD6-1088DE41FB29}"/>
                </a:ext>
              </a:extLst>
            </p:cNvPr>
            <p:cNvSpPr>
              <a:spLocks noChangeArrowheads="1"/>
            </p:cNvSpPr>
            <p:nvPr userDrawn="1"/>
          </p:nvSpPr>
          <p:spPr bwMode="auto">
            <a:xfrm>
              <a:off x="11488619" y="4967191"/>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Oval 11">
              <a:extLst>
                <a:ext uri="{FF2B5EF4-FFF2-40B4-BE49-F238E27FC236}">
                  <a16:creationId xmlns="" xmlns:a16="http://schemas.microsoft.com/office/drawing/2014/main" id="{914FBB43-A944-4034-9701-67AB39A72576}"/>
                </a:ext>
              </a:extLst>
            </p:cNvPr>
            <p:cNvSpPr>
              <a:spLocks noChangeArrowheads="1"/>
            </p:cNvSpPr>
            <p:nvPr userDrawn="1"/>
          </p:nvSpPr>
          <p:spPr bwMode="auto">
            <a:xfrm>
              <a:off x="11776277" y="4967191"/>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 xmlns:a16="http://schemas.microsoft.com/office/drawing/2014/main" id="{A931C074-D8E0-46C3-8D21-9B8907E4AAEA}"/>
                </a:ext>
              </a:extLst>
            </p:cNvPr>
            <p:cNvSpPr>
              <a:spLocks/>
            </p:cNvSpPr>
            <p:nvPr userDrawn="1"/>
          </p:nvSpPr>
          <p:spPr bwMode="auto">
            <a:xfrm>
              <a:off x="12067096" y="4967191"/>
              <a:ext cx="104316" cy="216534"/>
            </a:xfrm>
            <a:custGeom>
              <a:avLst/>
              <a:gdLst>
                <a:gd name="T0" fmla="*/ 66 w 66"/>
                <a:gd name="T1" fmla="*/ 0 h 133"/>
                <a:gd name="T2" fmla="*/ 66 w 66"/>
                <a:gd name="T3" fmla="*/ 0 h 133"/>
                <a:gd name="T4" fmla="*/ 66 w 66"/>
                <a:gd name="T5" fmla="*/ 133 h 133"/>
                <a:gd name="T6" fmla="*/ 66 w 66"/>
                <a:gd name="T7" fmla="*/ 133 h 133"/>
                <a:gd name="T8" fmla="*/ 0 w 66"/>
                <a:gd name="T9" fmla="*/ 66 h 133"/>
                <a:gd name="T10" fmla="*/ 66 w 66"/>
                <a:gd name="T11" fmla="*/ 0 h 133"/>
              </a:gdLst>
              <a:ahLst/>
              <a:cxnLst>
                <a:cxn ang="0">
                  <a:pos x="T0" y="T1"/>
                </a:cxn>
                <a:cxn ang="0">
                  <a:pos x="T2" y="T3"/>
                </a:cxn>
                <a:cxn ang="0">
                  <a:pos x="T4" y="T5"/>
                </a:cxn>
                <a:cxn ang="0">
                  <a:pos x="T6" y="T7"/>
                </a:cxn>
                <a:cxn ang="0">
                  <a:pos x="T8" y="T9"/>
                </a:cxn>
                <a:cxn ang="0">
                  <a:pos x="T10" y="T11"/>
                </a:cxn>
              </a:cxnLst>
              <a:rect l="0" t="0" r="r" b="b"/>
              <a:pathLst>
                <a:path w="66" h="133">
                  <a:moveTo>
                    <a:pt x="66" y="0"/>
                  </a:moveTo>
                  <a:cubicBezTo>
                    <a:pt x="66" y="0"/>
                    <a:pt x="66" y="0"/>
                    <a:pt x="66" y="0"/>
                  </a:cubicBezTo>
                  <a:cubicBezTo>
                    <a:pt x="66" y="133"/>
                    <a:pt x="66" y="133"/>
                    <a:pt x="66" y="133"/>
                  </a:cubicBezTo>
                  <a:cubicBezTo>
                    <a:pt x="66" y="133"/>
                    <a:pt x="66" y="133"/>
                    <a:pt x="66" y="133"/>
                  </a:cubicBezTo>
                  <a:cubicBezTo>
                    <a:pt x="30" y="133"/>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13">
              <a:extLst>
                <a:ext uri="{FF2B5EF4-FFF2-40B4-BE49-F238E27FC236}">
                  <a16:creationId xmlns="" xmlns:a16="http://schemas.microsoft.com/office/drawing/2014/main" id="{3F4B4DF7-1870-45ED-B30F-4C94A6478E53}"/>
                </a:ext>
              </a:extLst>
            </p:cNvPr>
            <p:cNvSpPr>
              <a:spLocks noChangeArrowheads="1"/>
            </p:cNvSpPr>
            <p:nvPr userDrawn="1"/>
          </p:nvSpPr>
          <p:spPr bwMode="auto">
            <a:xfrm>
              <a:off x="11488619" y="5276976"/>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14">
              <a:extLst>
                <a:ext uri="{FF2B5EF4-FFF2-40B4-BE49-F238E27FC236}">
                  <a16:creationId xmlns="" xmlns:a16="http://schemas.microsoft.com/office/drawing/2014/main" id="{845AE86D-40C9-41B7-BBD9-1A955A25F632}"/>
                </a:ext>
              </a:extLst>
            </p:cNvPr>
            <p:cNvSpPr>
              <a:spLocks noChangeArrowheads="1"/>
            </p:cNvSpPr>
            <p:nvPr userDrawn="1"/>
          </p:nvSpPr>
          <p:spPr bwMode="auto">
            <a:xfrm>
              <a:off x="11776277" y="5276976"/>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5">
              <a:extLst>
                <a:ext uri="{FF2B5EF4-FFF2-40B4-BE49-F238E27FC236}">
                  <a16:creationId xmlns="" xmlns:a16="http://schemas.microsoft.com/office/drawing/2014/main" id="{EE905787-E28B-4E67-AF86-AD267A651AB3}"/>
                </a:ext>
              </a:extLst>
            </p:cNvPr>
            <p:cNvSpPr>
              <a:spLocks/>
            </p:cNvSpPr>
            <p:nvPr userDrawn="1"/>
          </p:nvSpPr>
          <p:spPr bwMode="auto">
            <a:xfrm>
              <a:off x="12067096" y="5276976"/>
              <a:ext cx="115380" cy="216534"/>
            </a:xfrm>
            <a:custGeom>
              <a:avLst/>
              <a:gdLst>
                <a:gd name="T0" fmla="*/ 66 w 73"/>
                <a:gd name="T1" fmla="*/ 0 h 133"/>
                <a:gd name="T2" fmla="*/ 66 w 73"/>
                <a:gd name="T3" fmla="*/ 0 h 133"/>
                <a:gd name="T4" fmla="*/ 70 w 73"/>
                <a:gd name="T5" fmla="*/ 67 h 133"/>
                <a:gd name="T6" fmla="*/ 73 w 73"/>
                <a:gd name="T7" fmla="*/ 132 h 133"/>
                <a:gd name="T8" fmla="*/ 66 w 73"/>
                <a:gd name="T9" fmla="*/ 133 h 133"/>
                <a:gd name="T10" fmla="*/ 66 w 73"/>
                <a:gd name="T11" fmla="*/ 133 h 133"/>
                <a:gd name="T12" fmla="*/ 61 w 73"/>
                <a:gd name="T13" fmla="*/ 133 h 133"/>
                <a:gd name="T14" fmla="*/ 0 w 73"/>
                <a:gd name="T15" fmla="*/ 67 h 133"/>
                <a:gd name="T16" fmla="*/ 66 w 73"/>
                <a:gd name="T1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3">
                  <a:moveTo>
                    <a:pt x="66" y="0"/>
                  </a:moveTo>
                  <a:cubicBezTo>
                    <a:pt x="66" y="0"/>
                    <a:pt x="66" y="0"/>
                    <a:pt x="66" y="0"/>
                  </a:cubicBezTo>
                  <a:cubicBezTo>
                    <a:pt x="70" y="67"/>
                    <a:pt x="70" y="67"/>
                    <a:pt x="70" y="67"/>
                  </a:cubicBezTo>
                  <a:cubicBezTo>
                    <a:pt x="73" y="132"/>
                    <a:pt x="73" y="132"/>
                    <a:pt x="73" y="132"/>
                  </a:cubicBezTo>
                  <a:cubicBezTo>
                    <a:pt x="71" y="133"/>
                    <a:pt x="69" y="133"/>
                    <a:pt x="66" y="133"/>
                  </a:cubicBezTo>
                  <a:cubicBezTo>
                    <a:pt x="66" y="133"/>
                    <a:pt x="66" y="133"/>
                    <a:pt x="66" y="133"/>
                  </a:cubicBezTo>
                  <a:cubicBezTo>
                    <a:pt x="64" y="133"/>
                    <a:pt x="63" y="133"/>
                    <a:pt x="61" y="133"/>
                  </a:cubicBezTo>
                  <a:cubicBezTo>
                    <a:pt x="27" y="130"/>
                    <a:pt x="0" y="101"/>
                    <a:pt x="0" y="67"/>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16">
              <a:extLst>
                <a:ext uri="{FF2B5EF4-FFF2-40B4-BE49-F238E27FC236}">
                  <a16:creationId xmlns="" xmlns:a16="http://schemas.microsoft.com/office/drawing/2014/main" id="{2CC64683-C479-4423-8660-E2BC30ECDB49}"/>
                </a:ext>
              </a:extLst>
            </p:cNvPr>
            <p:cNvSpPr>
              <a:spLocks noChangeArrowheads="1"/>
            </p:cNvSpPr>
            <p:nvPr userDrawn="1"/>
          </p:nvSpPr>
          <p:spPr bwMode="auto">
            <a:xfrm>
              <a:off x="11488619" y="5588342"/>
              <a:ext cx="208631"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17">
              <a:extLst>
                <a:ext uri="{FF2B5EF4-FFF2-40B4-BE49-F238E27FC236}">
                  <a16:creationId xmlns="" xmlns:a16="http://schemas.microsoft.com/office/drawing/2014/main" id="{31A0A87B-411C-4513-A077-A6C4D34F2100}"/>
                </a:ext>
              </a:extLst>
            </p:cNvPr>
            <p:cNvSpPr>
              <a:spLocks noChangeArrowheads="1"/>
            </p:cNvSpPr>
            <p:nvPr userDrawn="1"/>
          </p:nvSpPr>
          <p:spPr bwMode="auto">
            <a:xfrm>
              <a:off x="11776277" y="5588342"/>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8">
              <a:extLst>
                <a:ext uri="{FF2B5EF4-FFF2-40B4-BE49-F238E27FC236}">
                  <a16:creationId xmlns="" xmlns:a16="http://schemas.microsoft.com/office/drawing/2014/main" id="{42D91878-EA92-4F58-A263-4EE7972A6B9B}"/>
                </a:ext>
              </a:extLst>
            </p:cNvPr>
            <p:cNvSpPr>
              <a:spLocks/>
            </p:cNvSpPr>
            <p:nvPr userDrawn="1"/>
          </p:nvSpPr>
          <p:spPr bwMode="auto">
            <a:xfrm>
              <a:off x="12067096" y="5588342"/>
              <a:ext cx="115380" cy="216534"/>
            </a:xfrm>
            <a:custGeom>
              <a:avLst/>
              <a:gdLst>
                <a:gd name="T0" fmla="*/ 66 w 73"/>
                <a:gd name="T1" fmla="*/ 0 h 132"/>
                <a:gd name="T2" fmla="*/ 66 w 73"/>
                <a:gd name="T3" fmla="*/ 0 h 132"/>
                <a:gd name="T4" fmla="*/ 73 w 73"/>
                <a:gd name="T5" fmla="*/ 0 h 132"/>
                <a:gd name="T6" fmla="*/ 70 w 73"/>
                <a:gd name="T7" fmla="*/ 67 h 132"/>
                <a:gd name="T8" fmla="*/ 66 w 73"/>
                <a:gd name="T9" fmla="*/ 132 h 132"/>
                <a:gd name="T10" fmla="*/ 66 w 73"/>
                <a:gd name="T11" fmla="*/ 132 h 132"/>
                <a:gd name="T12" fmla="*/ 0 w 73"/>
                <a:gd name="T13" fmla="*/ 66 h 132"/>
                <a:gd name="T14" fmla="*/ 61 w 73"/>
                <a:gd name="T15" fmla="*/ 0 h 132"/>
                <a:gd name="T16" fmla="*/ 66 w 73"/>
                <a:gd name="T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32">
                  <a:moveTo>
                    <a:pt x="66" y="0"/>
                  </a:moveTo>
                  <a:cubicBezTo>
                    <a:pt x="66" y="0"/>
                    <a:pt x="66" y="0"/>
                    <a:pt x="66" y="0"/>
                  </a:cubicBezTo>
                  <a:cubicBezTo>
                    <a:pt x="69" y="0"/>
                    <a:pt x="71" y="0"/>
                    <a:pt x="73" y="0"/>
                  </a:cubicBezTo>
                  <a:cubicBezTo>
                    <a:pt x="70" y="67"/>
                    <a:pt x="70" y="67"/>
                    <a:pt x="70" y="67"/>
                  </a:cubicBezTo>
                  <a:cubicBezTo>
                    <a:pt x="66" y="132"/>
                    <a:pt x="66" y="132"/>
                    <a:pt x="66" y="132"/>
                  </a:cubicBezTo>
                  <a:cubicBezTo>
                    <a:pt x="66" y="132"/>
                    <a:pt x="66" y="132"/>
                    <a:pt x="66" y="132"/>
                  </a:cubicBezTo>
                  <a:cubicBezTo>
                    <a:pt x="30" y="132"/>
                    <a:pt x="0" y="102"/>
                    <a:pt x="0" y="66"/>
                  </a:cubicBezTo>
                  <a:cubicBezTo>
                    <a:pt x="0" y="31"/>
                    <a:pt x="27" y="2"/>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19">
              <a:extLst>
                <a:ext uri="{FF2B5EF4-FFF2-40B4-BE49-F238E27FC236}">
                  <a16:creationId xmlns="" xmlns:a16="http://schemas.microsoft.com/office/drawing/2014/main" id="{A51A4FF3-CB22-4BF2-9542-94A09CBDB3FA}"/>
                </a:ext>
              </a:extLst>
            </p:cNvPr>
            <p:cNvSpPr>
              <a:spLocks noChangeArrowheads="1"/>
            </p:cNvSpPr>
            <p:nvPr userDrawn="1"/>
          </p:nvSpPr>
          <p:spPr bwMode="auto">
            <a:xfrm>
              <a:off x="11488619" y="5899709"/>
              <a:ext cx="208631"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20">
              <a:extLst>
                <a:ext uri="{FF2B5EF4-FFF2-40B4-BE49-F238E27FC236}">
                  <a16:creationId xmlns="" xmlns:a16="http://schemas.microsoft.com/office/drawing/2014/main" id="{A887CA60-DDB1-4710-A5D8-AEB787CE0902}"/>
                </a:ext>
              </a:extLst>
            </p:cNvPr>
            <p:cNvSpPr>
              <a:spLocks noChangeArrowheads="1"/>
            </p:cNvSpPr>
            <p:nvPr userDrawn="1"/>
          </p:nvSpPr>
          <p:spPr bwMode="auto">
            <a:xfrm>
              <a:off x="11776277" y="5899709"/>
              <a:ext cx="210212" cy="214953"/>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1">
              <a:extLst>
                <a:ext uri="{FF2B5EF4-FFF2-40B4-BE49-F238E27FC236}">
                  <a16:creationId xmlns="" xmlns:a16="http://schemas.microsoft.com/office/drawing/2014/main" id="{40896911-5C28-4A01-8EA6-46C00CD63B0F}"/>
                </a:ext>
              </a:extLst>
            </p:cNvPr>
            <p:cNvSpPr>
              <a:spLocks/>
            </p:cNvSpPr>
            <p:nvPr userDrawn="1"/>
          </p:nvSpPr>
          <p:spPr bwMode="auto">
            <a:xfrm>
              <a:off x="12067096" y="5899709"/>
              <a:ext cx="104316" cy="214953"/>
            </a:xfrm>
            <a:custGeom>
              <a:avLst/>
              <a:gdLst>
                <a:gd name="T0" fmla="*/ 66 w 66"/>
                <a:gd name="T1" fmla="*/ 0 h 132"/>
                <a:gd name="T2" fmla="*/ 66 w 66"/>
                <a:gd name="T3" fmla="*/ 0 h 132"/>
                <a:gd name="T4" fmla="*/ 66 w 66"/>
                <a:gd name="T5" fmla="*/ 132 h 132"/>
                <a:gd name="T6" fmla="*/ 66 w 66"/>
                <a:gd name="T7" fmla="*/ 132 h 132"/>
                <a:gd name="T8" fmla="*/ 0 w 66"/>
                <a:gd name="T9" fmla="*/ 66 h 132"/>
                <a:gd name="T10" fmla="*/ 66 w 66"/>
                <a:gd name="T11" fmla="*/ 0 h 132"/>
              </a:gdLst>
              <a:ahLst/>
              <a:cxnLst>
                <a:cxn ang="0">
                  <a:pos x="T0" y="T1"/>
                </a:cxn>
                <a:cxn ang="0">
                  <a:pos x="T2" y="T3"/>
                </a:cxn>
                <a:cxn ang="0">
                  <a:pos x="T4" y="T5"/>
                </a:cxn>
                <a:cxn ang="0">
                  <a:pos x="T6" y="T7"/>
                </a:cxn>
                <a:cxn ang="0">
                  <a:pos x="T8" y="T9"/>
                </a:cxn>
                <a:cxn ang="0">
                  <a:pos x="T10" y="T11"/>
                </a:cxn>
              </a:cxnLst>
              <a:rect l="0" t="0" r="r" b="b"/>
              <a:pathLst>
                <a:path w="66" h="132">
                  <a:moveTo>
                    <a:pt x="66" y="0"/>
                  </a:moveTo>
                  <a:cubicBezTo>
                    <a:pt x="66" y="0"/>
                    <a:pt x="66" y="0"/>
                    <a:pt x="66" y="0"/>
                  </a:cubicBezTo>
                  <a:cubicBezTo>
                    <a:pt x="66" y="132"/>
                    <a:pt x="66" y="132"/>
                    <a:pt x="66" y="132"/>
                  </a:cubicBezTo>
                  <a:cubicBezTo>
                    <a:pt x="66" y="132"/>
                    <a:pt x="66" y="132"/>
                    <a:pt x="66" y="132"/>
                  </a:cubicBezTo>
                  <a:cubicBezTo>
                    <a:pt x="30" y="132"/>
                    <a:pt x="0" y="103"/>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22">
              <a:extLst>
                <a:ext uri="{FF2B5EF4-FFF2-40B4-BE49-F238E27FC236}">
                  <a16:creationId xmlns="" xmlns:a16="http://schemas.microsoft.com/office/drawing/2014/main" id="{68202C58-D36E-4537-B7DC-B1C806E2E7B5}"/>
                </a:ext>
              </a:extLst>
            </p:cNvPr>
            <p:cNvSpPr>
              <a:spLocks noChangeArrowheads="1"/>
            </p:cNvSpPr>
            <p:nvPr userDrawn="1"/>
          </p:nvSpPr>
          <p:spPr bwMode="auto">
            <a:xfrm>
              <a:off x="11776277" y="6209494"/>
              <a:ext cx="210212" cy="216534"/>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3">
              <a:extLst>
                <a:ext uri="{FF2B5EF4-FFF2-40B4-BE49-F238E27FC236}">
                  <a16:creationId xmlns="" xmlns:a16="http://schemas.microsoft.com/office/drawing/2014/main" id="{AFC24D1E-8E12-4A53-A7CC-111277A2DDBA}"/>
                </a:ext>
              </a:extLst>
            </p:cNvPr>
            <p:cNvSpPr>
              <a:spLocks/>
            </p:cNvSpPr>
            <p:nvPr userDrawn="1"/>
          </p:nvSpPr>
          <p:spPr bwMode="auto">
            <a:xfrm>
              <a:off x="12067096" y="6209494"/>
              <a:ext cx="115380" cy="216534"/>
            </a:xfrm>
            <a:custGeom>
              <a:avLst/>
              <a:gdLst>
                <a:gd name="T0" fmla="*/ 66 w 73"/>
                <a:gd name="T1" fmla="*/ 0 h 133"/>
                <a:gd name="T2" fmla="*/ 66 w 73"/>
                <a:gd name="T3" fmla="*/ 0 h 133"/>
                <a:gd name="T4" fmla="*/ 66 w 73"/>
                <a:gd name="T5" fmla="*/ 67 h 133"/>
                <a:gd name="T6" fmla="*/ 73 w 73"/>
                <a:gd name="T7" fmla="*/ 67 h 133"/>
                <a:gd name="T8" fmla="*/ 73 w 73"/>
                <a:gd name="T9" fmla="*/ 132 h 133"/>
                <a:gd name="T10" fmla="*/ 66 w 73"/>
                <a:gd name="T11" fmla="*/ 133 h 133"/>
                <a:gd name="T12" fmla="*/ 66 w 73"/>
                <a:gd name="T13" fmla="*/ 133 h 133"/>
                <a:gd name="T14" fmla="*/ 61 w 73"/>
                <a:gd name="T15" fmla="*/ 132 h 133"/>
                <a:gd name="T16" fmla="*/ 0 w 73"/>
                <a:gd name="T17" fmla="*/ 66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6" y="67"/>
                    <a:pt x="66" y="67"/>
                    <a:pt x="66" y="67"/>
                  </a:cubicBezTo>
                  <a:cubicBezTo>
                    <a:pt x="73" y="67"/>
                    <a:pt x="73" y="67"/>
                    <a:pt x="73" y="67"/>
                  </a:cubicBezTo>
                  <a:cubicBezTo>
                    <a:pt x="73" y="132"/>
                    <a:pt x="73" y="132"/>
                    <a:pt x="73" y="132"/>
                  </a:cubicBezTo>
                  <a:cubicBezTo>
                    <a:pt x="71" y="132"/>
                    <a:pt x="69" y="133"/>
                    <a:pt x="66" y="133"/>
                  </a:cubicBezTo>
                  <a:cubicBezTo>
                    <a:pt x="66" y="133"/>
                    <a:pt x="66" y="133"/>
                    <a:pt x="66" y="133"/>
                  </a:cubicBezTo>
                  <a:cubicBezTo>
                    <a:pt x="64" y="133"/>
                    <a:pt x="63" y="132"/>
                    <a:pt x="61" y="132"/>
                  </a:cubicBezTo>
                  <a:cubicBezTo>
                    <a:pt x="27" y="130"/>
                    <a:pt x="0" y="101"/>
                    <a:pt x="0" y="66"/>
                  </a:cubicBezTo>
                  <a:cubicBezTo>
                    <a:pt x="0" y="30"/>
                    <a:pt x="30"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4">
              <a:extLst>
                <a:ext uri="{FF2B5EF4-FFF2-40B4-BE49-F238E27FC236}">
                  <a16:creationId xmlns="" xmlns:a16="http://schemas.microsoft.com/office/drawing/2014/main" id="{F82EC283-4878-4468-A1EE-60FAE3A12194}"/>
                </a:ext>
              </a:extLst>
            </p:cNvPr>
            <p:cNvSpPr>
              <a:spLocks/>
            </p:cNvSpPr>
            <p:nvPr userDrawn="1"/>
          </p:nvSpPr>
          <p:spPr bwMode="auto">
            <a:xfrm>
              <a:off x="12067096" y="6528763"/>
              <a:ext cx="115380" cy="218114"/>
            </a:xfrm>
            <a:custGeom>
              <a:avLst/>
              <a:gdLst>
                <a:gd name="T0" fmla="*/ 66 w 73"/>
                <a:gd name="T1" fmla="*/ 0 h 133"/>
                <a:gd name="T2" fmla="*/ 66 w 73"/>
                <a:gd name="T3" fmla="*/ 0 h 133"/>
                <a:gd name="T4" fmla="*/ 73 w 73"/>
                <a:gd name="T5" fmla="*/ 1 h 133"/>
                <a:gd name="T6" fmla="*/ 73 w 73"/>
                <a:gd name="T7" fmla="*/ 61 h 133"/>
                <a:gd name="T8" fmla="*/ 66 w 73"/>
                <a:gd name="T9" fmla="*/ 61 h 133"/>
                <a:gd name="T10" fmla="*/ 66 w 73"/>
                <a:gd name="T11" fmla="*/ 133 h 133"/>
                <a:gd name="T12" fmla="*/ 66 w 73"/>
                <a:gd name="T13" fmla="*/ 133 h 133"/>
                <a:gd name="T14" fmla="*/ 0 w 73"/>
                <a:gd name="T15" fmla="*/ 66 h 133"/>
                <a:gd name="T16" fmla="*/ 61 w 73"/>
                <a:gd name="T17" fmla="*/ 0 h 133"/>
                <a:gd name="T18" fmla="*/ 66 w 73"/>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3">
                  <a:moveTo>
                    <a:pt x="66" y="0"/>
                  </a:moveTo>
                  <a:cubicBezTo>
                    <a:pt x="66" y="0"/>
                    <a:pt x="66" y="0"/>
                    <a:pt x="66" y="0"/>
                  </a:cubicBezTo>
                  <a:cubicBezTo>
                    <a:pt x="69" y="0"/>
                    <a:pt x="71" y="0"/>
                    <a:pt x="73" y="1"/>
                  </a:cubicBezTo>
                  <a:cubicBezTo>
                    <a:pt x="73" y="61"/>
                    <a:pt x="73" y="61"/>
                    <a:pt x="73" y="61"/>
                  </a:cubicBezTo>
                  <a:cubicBezTo>
                    <a:pt x="66" y="61"/>
                    <a:pt x="66" y="61"/>
                    <a:pt x="66" y="61"/>
                  </a:cubicBezTo>
                  <a:cubicBezTo>
                    <a:pt x="66" y="133"/>
                    <a:pt x="66" y="133"/>
                    <a:pt x="66" y="133"/>
                  </a:cubicBezTo>
                  <a:cubicBezTo>
                    <a:pt x="66" y="133"/>
                    <a:pt x="66" y="133"/>
                    <a:pt x="66" y="133"/>
                  </a:cubicBezTo>
                  <a:cubicBezTo>
                    <a:pt x="30" y="133"/>
                    <a:pt x="0" y="103"/>
                    <a:pt x="0" y="66"/>
                  </a:cubicBezTo>
                  <a:cubicBezTo>
                    <a:pt x="0" y="32"/>
                    <a:pt x="27" y="3"/>
                    <a:pt x="61" y="0"/>
                  </a:cubicBezTo>
                  <a:cubicBezTo>
                    <a:pt x="63" y="0"/>
                    <a:pt x="64" y="0"/>
                    <a:pt x="66"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 name="Freeform 29">
            <a:extLst>
              <a:ext uri="{FF2B5EF4-FFF2-40B4-BE49-F238E27FC236}">
                <a16:creationId xmlns="" xmlns:a16="http://schemas.microsoft.com/office/drawing/2014/main" id="{E02D2CFE-33F7-4A49-A165-862FBCC4FA3B}"/>
              </a:ext>
            </a:extLst>
          </p:cNvPr>
          <p:cNvSpPr>
            <a:spLocks/>
          </p:cNvSpPr>
          <p:nvPr userDrawn="1"/>
        </p:nvSpPr>
        <p:spPr bwMode="auto">
          <a:xfrm>
            <a:off x="6227007" y="6086212"/>
            <a:ext cx="4240585" cy="2193787"/>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0">
            <a:extLst>
              <a:ext uri="{FF2B5EF4-FFF2-40B4-BE49-F238E27FC236}">
                <a16:creationId xmlns="" xmlns:a16="http://schemas.microsoft.com/office/drawing/2014/main" id="{02973DB5-ADE2-4ECD-A131-1EF8BC82EB33}"/>
              </a:ext>
            </a:extLst>
          </p:cNvPr>
          <p:cNvSpPr>
            <a:spLocks/>
          </p:cNvSpPr>
          <p:nvPr userDrawn="1"/>
        </p:nvSpPr>
        <p:spPr bwMode="auto">
          <a:xfrm>
            <a:off x="6369255" y="6233202"/>
            <a:ext cx="3956088" cy="2046797"/>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5"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1">
            <a:extLst>
              <a:ext uri="{FF2B5EF4-FFF2-40B4-BE49-F238E27FC236}">
                <a16:creationId xmlns="" xmlns:a16="http://schemas.microsoft.com/office/drawing/2014/main" id="{4580CFDC-D262-468A-A97D-198841E39980}"/>
              </a:ext>
            </a:extLst>
          </p:cNvPr>
          <p:cNvSpPr>
            <a:spLocks/>
          </p:cNvSpPr>
          <p:nvPr userDrawn="1"/>
        </p:nvSpPr>
        <p:spPr bwMode="auto">
          <a:xfrm>
            <a:off x="6511504" y="6380192"/>
            <a:ext cx="3671591" cy="1899807"/>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4"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2">
            <a:extLst>
              <a:ext uri="{FF2B5EF4-FFF2-40B4-BE49-F238E27FC236}">
                <a16:creationId xmlns="" xmlns:a16="http://schemas.microsoft.com/office/drawing/2014/main" id="{245B06E0-FDEB-4D82-ACB9-F4C8C84DF42E}"/>
              </a:ext>
            </a:extLst>
          </p:cNvPr>
          <p:cNvSpPr>
            <a:spLocks/>
          </p:cNvSpPr>
          <p:nvPr userDrawn="1"/>
        </p:nvSpPr>
        <p:spPr bwMode="auto">
          <a:xfrm>
            <a:off x="6655333" y="6527182"/>
            <a:ext cx="3385513" cy="1752817"/>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3">
            <a:extLst>
              <a:ext uri="{FF2B5EF4-FFF2-40B4-BE49-F238E27FC236}">
                <a16:creationId xmlns="" xmlns:a16="http://schemas.microsoft.com/office/drawing/2014/main" id="{129934E7-C46C-4FA8-966B-2A8300931250}"/>
              </a:ext>
            </a:extLst>
          </p:cNvPr>
          <p:cNvSpPr>
            <a:spLocks/>
          </p:cNvSpPr>
          <p:nvPr userDrawn="1"/>
        </p:nvSpPr>
        <p:spPr bwMode="auto">
          <a:xfrm>
            <a:off x="6797582" y="6675752"/>
            <a:ext cx="3102597" cy="1604247"/>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6">
            <a:extLst>
              <a:ext uri="{FF2B5EF4-FFF2-40B4-BE49-F238E27FC236}">
                <a16:creationId xmlns="" xmlns:a16="http://schemas.microsoft.com/office/drawing/2014/main" id="{55A97A5E-94F6-4544-A286-29025E2183A2}"/>
              </a:ext>
            </a:extLst>
          </p:cNvPr>
          <p:cNvSpPr>
            <a:spLocks/>
          </p:cNvSpPr>
          <p:nvPr userDrawn="1"/>
        </p:nvSpPr>
        <p:spPr bwMode="auto">
          <a:xfrm>
            <a:off x="4399419" y="6185948"/>
            <a:ext cx="1290131" cy="672051"/>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5">
            <a:extLst>
              <a:ext uri="{FF2B5EF4-FFF2-40B4-BE49-F238E27FC236}">
                <a16:creationId xmlns="" xmlns:a16="http://schemas.microsoft.com/office/drawing/2014/main" id="{5D2E1443-23E0-4C97-A659-04385537C41A}"/>
              </a:ext>
            </a:extLst>
          </p:cNvPr>
          <p:cNvSpPr>
            <a:spLocks/>
          </p:cNvSpPr>
          <p:nvPr userDrawn="1"/>
        </p:nvSpPr>
        <p:spPr bwMode="auto">
          <a:xfrm>
            <a:off x="1588" y="3175"/>
            <a:ext cx="719138" cy="742950"/>
          </a:xfrm>
          <a:custGeom>
            <a:avLst/>
            <a:gdLst>
              <a:gd name="T0" fmla="*/ 0 w 453"/>
              <a:gd name="T1" fmla="*/ 0 h 453"/>
              <a:gd name="T2" fmla="*/ 453 w 453"/>
              <a:gd name="T3" fmla="*/ 0 h 453"/>
              <a:gd name="T4" fmla="*/ 453 w 453"/>
              <a:gd name="T5" fmla="*/ 42 h 453"/>
              <a:gd name="T6" fmla="*/ 42 w 453"/>
              <a:gd name="T7" fmla="*/ 453 h 453"/>
              <a:gd name="T8" fmla="*/ 0 w 453"/>
              <a:gd name="T9" fmla="*/ 453 h 453"/>
              <a:gd name="T10" fmla="*/ 0 w 453"/>
              <a:gd name="T11" fmla="*/ 0 h 453"/>
            </a:gdLst>
            <a:ahLst/>
            <a:cxnLst>
              <a:cxn ang="0">
                <a:pos x="T0" y="T1"/>
              </a:cxn>
              <a:cxn ang="0">
                <a:pos x="T2" y="T3"/>
              </a:cxn>
              <a:cxn ang="0">
                <a:pos x="T4" y="T5"/>
              </a:cxn>
              <a:cxn ang="0">
                <a:pos x="T6" y="T7"/>
              </a:cxn>
              <a:cxn ang="0">
                <a:pos x="T8" y="T9"/>
              </a:cxn>
              <a:cxn ang="0">
                <a:pos x="T10" y="T11"/>
              </a:cxn>
            </a:cxnLst>
            <a:rect l="0" t="0" r="r" b="b"/>
            <a:pathLst>
              <a:path w="453" h="453">
                <a:moveTo>
                  <a:pt x="0" y="0"/>
                </a:moveTo>
                <a:cubicBezTo>
                  <a:pt x="453" y="0"/>
                  <a:pt x="453" y="0"/>
                  <a:pt x="453" y="0"/>
                </a:cubicBezTo>
                <a:cubicBezTo>
                  <a:pt x="453" y="42"/>
                  <a:pt x="453" y="42"/>
                  <a:pt x="453" y="42"/>
                </a:cubicBezTo>
                <a:cubicBezTo>
                  <a:pt x="453" y="268"/>
                  <a:pt x="269" y="453"/>
                  <a:pt x="42" y="453"/>
                </a:cubicBezTo>
                <a:cubicBezTo>
                  <a:pt x="0" y="453"/>
                  <a:pt x="0" y="453"/>
                  <a:pt x="0" y="453"/>
                </a:cubicBez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6">
            <a:extLst>
              <a:ext uri="{FF2B5EF4-FFF2-40B4-BE49-F238E27FC236}">
                <a16:creationId xmlns="" xmlns:a16="http://schemas.microsoft.com/office/drawing/2014/main" id="{ABC522D2-EB37-4C01-A252-D2FC510FDAD7}"/>
              </a:ext>
            </a:extLst>
          </p:cNvPr>
          <p:cNvSpPr>
            <a:spLocks/>
          </p:cNvSpPr>
          <p:nvPr userDrawn="1"/>
        </p:nvSpPr>
        <p:spPr bwMode="auto">
          <a:xfrm rot="10800000">
            <a:off x="5160808" y="0"/>
            <a:ext cx="1867208" cy="972659"/>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81B5A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9" name="Group 12">
            <a:extLst>
              <a:ext uri="{FF2B5EF4-FFF2-40B4-BE49-F238E27FC236}">
                <a16:creationId xmlns="" xmlns:a16="http://schemas.microsoft.com/office/drawing/2014/main" id="{D60C78C3-5EE0-4C6D-A52C-51C73DF40D08}"/>
              </a:ext>
            </a:extLst>
          </p:cNvPr>
          <p:cNvGrpSpPr>
            <a:grpSpLocks noChangeAspect="1"/>
          </p:cNvGrpSpPr>
          <p:nvPr userDrawn="1"/>
        </p:nvGrpSpPr>
        <p:grpSpPr bwMode="auto">
          <a:xfrm>
            <a:off x="5584423" y="-1613949"/>
            <a:ext cx="3738337" cy="3639050"/>
            <a:chOff x="3482" y="-1110"/>
            <a:chExt cx="2485" cy="2419"/>
          </a:xfrm>
        </p:grpSpPr>
        <p:sp>
          <p:nvSpPr>
            <p:cNvPr id="50" name="AutoShape 11">
              <a:extLst>
                <a:ext uri="{FF2B5EF4-FFF2-40B4-BE49-F238E27FC236}">
                  <a16:creationId xmlns="" xmlns:a16="http://schemas.microsoft.com/office/drawing/2014/main" id="{A3C16E48-4423-4DA2-8E1C-C501B572EE3B}"/>
                </a:ext>
              </a:extLst>
            </p:cNvPr>
            <p:cNvSpPr>
              <a:spLocks noChangeAspect="1" noChangeArrowheads="1" noTextEdit="1"/>
            </p:cNvSpPr>
            <p:nvPr userDrawn="1"/>
          </p:nvSpPr>
          <p:spPr bwMode="auto">
            <a:xfrm>
              <a:off x="3482" y="-1110"/>
              <a:ext cx="2485" cy="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 xmlns:a16="http://schemas.microsoft.com/office/drawing/2014/main" id="{228677C7-8FCB-4EC3-B1DE-FD40804EA4A7}"/>
                </a:ext>
              </a:extLst>
            </p:cNvPr>
            <p:cNvSpPr>
              <a:spLocks/>
            </p:cNvSpPr>
            <p:nvPr userDrawn="1"/>
          </p:nvSpPr>
          <p:spPr bwMode="auto">
            <a:xfrm>
              <a:off x="4187" y="-802"/>
              <a:ext cx="1779" cy="1840"/>
            </a:xfrm>
            <a:custGeom>
              <a:avLst/>
              <a:gdLst>
                <a:gd name="T0" fmla="*/ 1765 w 1779"/>
                <a:gd name="T1" fmla="*/ 0 h 1840"/>
                <a:gd name="T2" fmla="*/ 1779 w 1779"/>
                <a:gd name="T3" fmla="*/ 15 h 1840"/>
                <a:gd name="T4" fmla="*/ 14 w 1779"/>
                <a:gd name="T5" fmla="*/ 1840 h 1840"/>
                <a:gd name="T6" fmla="*/ 0 w 1779"/>
                <a:gd name="T7" fmla="*/ 1824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5"/>
                  </a:lnTo>
                  <a:lnTo>
                    <a:pt x="14" y="1840"/>
                  </a:lnTo>
                  <a:lnTo>
                    <a:pt x="0" y="1824"/>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 xmlns:a16="http://schemas.microsoft.com/office/drawing/2014/main" id="{CE32C0C1-BD86-41FE-98F3-C3102A5C6EC5}"/>
                </a:ext>
              </a:extLst>
            </p:cNvPr>
            <p:cNvSpPr>
              <a:spLocks/>
            </p:cNvSpPr>
            <p:nvPr userDrawn="1"/>
          </p:nvSpPr>
          <p:spPr bwMode="auto">
            <a:xfrm>
              <a:off x="4112" y="-879"/>
              <a:ext cx="1780" cy="1840"/>
            </a:xfrm>
            <a:custGeom>
              <a:avLst/>
              <a:gdLst>
                <a:gd name="T0" fmla="*/ 1765 w 1780"/>
                <a:gd name="T1" fmla="*/ 0 h 1840"/>
                <a:gd name="T2" fmla="*/ 1780 w 1780"/>
                <a:gd name="T3" fmla="*/ 16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6"/>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 xmlns:a16="http://schemas.microsoft.com/office/drawing/2014/main" id="{575E2BD7-2F0C-4F0B-A74E-6FEE8A1BB3A4}"/>
                </a:ext>
              </a:extLst>
            </p:cNvPr>
            <p:cNvSpPr>
              <a:spLocks/>
            </p:cNvSpPr>
            <p:nvPr userDrawn="1"/>
          </p:nvSpPr>
          <p:spPr bwMode="auto">
            <a:xfrm>
              <a:off x="4038" y="-956"/>
              <a:ext cx="1780" cy="1840"/>
            </a:xfrm>
            <a:custGeom>
              <a:avLst/>
              <a:gdLst>
                <a:gd name="T0" fmla="*/ 1765 w 1780"/>
                <a:gd name="T1" fmla="*/ 0 h 1840"/>
                <a:gd name="T2" fmla="*/ 1780 w 1780"/>
                <a:gd name="T3" fmla="*/ 15 h 1840"/>
                <a:gd name="T4" fmla="*/ 15 w 1780"/>
                <a:gd name="T5" fmla="*/ 1840 h 1840"/>
                <a:gd name="T6" fmla="*/ 0 w 1780"/>
                <a:gd name="T7" fmla="*/ 1825 h 1840"/>
                <a:gd name="T8" fmla="*/ 1765 w 1780"/>
                <a:gd name="T9" fmla="*/ 0 h 1840"/>
              </a:gdLst>
              <a:ahLst/>
              <a:cxnLst>
                <a:cxn ang="0">
                  <a:pos x="T0" y="T1"/>
                </a:cxn>
                <a:cxn ang="0">
                  <a:pos x="T2" y="T3"/>
                </a:cxn>
                <a:cxn ang="0">
                  <a:pos x="T4" y="T5"/>
                </a:cxn>
                <a:cxn ang="0">
                  <a:pos x="T6" y="T7"/>
                </a:cxn>
                <a:cxn ang="0">
                  <a:pos x="T8" y="T9"/>
                </a:cxn>
              </a:cxnLst>
              <a:rect l="0" t="0" r="r" b="b"/>
              <a:pathLst>
                <a:path w="1780" h="1840">
                  <a:moveTo>
                    <a:pt x="1765" y="0"/>
                  </a:moveTo>
                  <a:lnTo>
                    <a:pt x="1780" y="15"/>
                  </a:lnTo>
                  <a:lnTo>
                    <a:pt x="15"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6">
              <a:extLst>
                <a:ext uri="{FF2B5EF4-FFF2-40B4-BE49-F238E27FC236}">
                  <a16:creationId xmlns="" xmlns:a16="http://schemas.microsoft.com/office/drawing/2014/main" id="{51209B5D-26DB-4F74-BBF9-CA4D3AF02432}"/>
                </a:ext>
              </a:extLst>
            </p:cNvPr>
            <p:cNvSpPr>
              <a:spLocks/>
            </p:cNvSpPr>
            <p:nvPr userDrawn="1"/>
          </p:nvSpPr>
          <p:spPr bwMode="auto">
            <a:xfrm>
              <a:off x="3963" y="-1033"/>
              <a:ext cx="1781" cy="1840"/>
            </a:xfrm>
            <a:custGeom>
              <a:avLst/>
              <a:gdLst>
                <a:gd name="T0" fmla="*/ 1766 w 1781"/>
                <a:gd name="T1" fmla="*/ 0 h 1840"/>
                <a:gd name="T2" fmla="*/ 1781 w 1781"/>
                <a:gd name="T3" fmla="*/ 15 h 1840"/>
                <a:gd name="T4" fmla="*/ 14 w 1781"/>
                <a:gd name="T5" fmla="*/ 1840 h 1840"/>
                <a:gd name="T6" fmla="*/ 0 w 1781"/>
                <a:gd name="T7" fmla="*/ 1826 h 1840"/>
                <a:gd name="T8" fmla="*/ 1766 w 1781"/>
                <a:gd name="T9" fmla="*/ 0 h 1840"/>
              </a:gdLst>
              <a:ahLst/>
              <a:cxnLst>
                <a:cxn ang="0">
                  <a:pos x="T0" y="T1"/>
                </a:cxn>
                <a:cxn ang="0">
                  <a:pos x="T2" y="T3"/>
                </a:cxn>
                <a:cxn ang="0">
                  <a:pos x="T4" y="T5"/>
                </a:cxn>
                <a:cxn ang="0">
                  <a:pos x="T6" y="T7"/>
                </a:cxn>
                <a:cxn ang="0">
                  <a:pos x="T8" y="T9"/>
                </a:cxn>
              </a:cxnLst>
              <a:rect l="0" t="0" r="r" b="b"/>
              <a:pathLst>
                <a:path w="1781" h="1840">
                  <a:moveTo>
                    <a:pt x="1766" y="0"/>
                  </a:moveTo>
                  <a:lnTo>
                    <a:pt x="1781" y="15"/>
                  </a:lnTo>
                  <a:lnTo>
                    <a:pt x="14" y="1840"/>
                  </a:lnTo>
                  <a:lnTo>
                    <a:pt x="0" y="1826"/>
                  </a:lnTo>
                  <a:lnTo>
                    <a:pt x="1766"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 xmlns:a16="http://schemas.microsoft.com/office/drawing/2014/main" id="{C0083F91-18BE-4539-99A4-0941613CE3E0}"/>
                </a:ext>
              </a:extLst>
            </p:cNvPr>
            <p:cNvSpPr>
              <a:spLocks/>
            </p:cNvSpPr>
            <p:nvPr userDrawn="1"/>
          </p:nvSpPr>
          <p:spPr bwMode="auto">
            <a:xfrm>
              <a:off x="3889" y="-1110"/>
              <a:ext cx="1779" cy="1840"/>
            </a:xfrm>
            <a:custGeom>
              <a:avLst/>
              <a:gdLst>
                <a:gd name="T0" fmla="*/ 1765 w 1779"/>
                <a:gd name="T1" fmla="*/ 0 h 1840"/>
                <a:gd name="T2" fmla="*/ 1779 w 1779"/>
                <a:gd name="T3" fmla="*/ 16 h 1840"/>
                <a:gd name="T4" fmla="*/ 14 w 1779"/>
                <a:gd name="T5" fmla="*/ 1840 h 1840"/>
                <a:gd name="T6" fmla="*/ 0 w 1779"/>
                <a:gd name="T7" fmla="*/ 1825 h 1840"/>
                <a:gd name="T8" fmla="*/ 1765 w 1779"/>
                <a:gd name="T9" fmla="*/ 0 h 1840"/>
              </a:gdLst>
              <a:ahLst/>
              <a:cxnLst>
                <a:cxn ang="0">
                  <a:pos x="T0" y="T1"/>
                </a:cxn>
                <a:cxn ang="0">
                  <a:pos x="T2" y="T3"/>
                </a:cxn>
                <a:cxn ang="0">
                  <a:pos x="T4" y="T5"/>
                </a:cxn>
                <a:cxn ang="0">
                  <a:pos x="T6" y="T7"/>
                </a:cxn>
                <a:cxn ang="0">
                  <a:pos x="T8" y="T9"/>
                </a:cxn>
              </a:cxnLst>
              <a:rect l="0" t="0" r="r" b="b"/>
              <a:pathLst>
                <a:path w="1779" h="1840">
                  <a:moveTo>
                    <a:pt x="1765" y="0"/>
                  </a:moveTo>
                  <a:lnTo>
                    <a:pt x="1779" y="16"/>
                  </a:lnTo>
                  <a:lnTo>
                    <a:pt x="14" y="1840"/>
                  </a:lnTo>
                  <a:lnTo>
                    <a:pt x="0" y="1825"/>
                  </a:lnTo>
                  <a:lnTo>
                    <a:pt x="1765"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 name="Text Placeholder 6"/>
          <p:cNvSpPr>
            <a:spLocks noGrp="1"/>
          </p:cNvSpPr>
          <p:nvPr>
            <p:ph type="body" sz="quarter" idx="10" hasCustomPrompt="1"/>
          </p:nvPr>
        </p:nvSpPr>
        <p:spPr>
          <a:xfrm>
            <a:off x="37062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hasCustomPrompt="1"/>
          </p:nvPr>
        </p:nvSpPr>
        <p:spPr>
          <a:xfrm>
            <a:off x="415227" y="2731259"/>
            <a:ext cx="11185080" cy="668692"/>
          </a:xfrm>
        </p:spPr>
        <p:txBody>
          <a:bodyPr/>
          <a:lstStyle>
            <a:lvl1pPr>
              <a:lnSpc>
                <a:spcPct val="90000"/>
              </a:lnSpc>
              <a:defRPr sz="4400" b="1">
                <a:solidFill>
                  <a:schemeClr val="bg2"/>
                </a:solidFill>
              </a:defRPr>
            </a:lvl1pPr>
          </a:lstStyle>
          <a:p>
            <a:r>
              <a:rPr lang="en-US" dirty="0"/>
              <a:t>Click to edit master title style</a:t>
            </a:r>
          </a:p>
        </p:txBody>
      </p:sp>
      <p:grpSp>
        <p:nvGrpSpPr>
          <p:cNvPr id="4" name="Graphic 42">
            <a:extLst>
              <a:ext uri="{FF2B5EF4-FFF2-40B4-BE49-F238E27FC236}">
                <a16:creationId xmlns="" xmlns:a16="http://schemas.microsoft.com/office/drawing/2014/main" id="{19A9B86C-7CC0-204B-B721-427E23A9BBC5}"/>
              </a:ext>
            </a:extLst>
          </p:cNvPr>
          <p:cNvGrpSpPr/>
          <p:nvPr userDrawn="1"/>
        </p:nvGrpSpPr>
        <p:grpSpPr>
          <a:xfrm>
            <a:off x="370118" y="895350"/>
            <a:ext cx="1885270" cy="555625"/>
            <a:chOff x="803237" y="2081175"/>
            <a:chExt cx="11182350" cy="3295650"/>
          </a:xfrm>
        </p:grpSpPr>
        <p:sp>
          <p:nvSpPr>
            <p:cNvPr id="5" name="Freeform: Shape 44">
              <a:extLst>
                <a:ext uri="{FF2B5EF4-FFF2-40B4-BE49-F238E27FC236}">
                  <a16:creationId xmlns="" xmlns:a16="http://schemas.microsoft.com/office/drawing/2014/main" id="{DDFD4AD7-A033-244D-8C94-F969E7DBFAEF}"/>
                </a:ext>
              </a:extLst>
            </p:cNvPr>
            <p:cNvSpPr/>
            <p:nvPr/>
          </p:nvSpPr>
          <p:spPr>
            <a:xfrm>
              <a:off x="3507766" y="3453249"/>
              <a:ext cx="581025" cy="942975"/>
            </a:xfrm>
            <a:custGeom>
              <a:avLst/>
              <a:gdLst>
                <a:gd name="connsiteX0" fmla="*/ 502348 w 581025"/>
                <a:gd name="connsiteY0" fmla="*/ 7146 h 942975"/>
                <a:gd name="connsiteX1" fmla="*/ 243459 w 581025"/>
                <a:gd name="connsiteY1" fmla="*/ 100110 h 942975"/>
                <a:gd name="connsiteX2" fmla="*/ 243459 w 581025"/>
                <a:gd name="connsiteY2" fmla="*/ 16671 h 942975"/>
                <a:gd name="connsiteX3" fmla="*/ 7144 w 581025"/>
                <a:gd name="connsiteY3" fmla="*/ 16671 h 942975"/>
                <a:gd name="connsiteX4" fmla="*/ 7144 w 581025"/>
                <a:gd name="connsiteY4" fmla="*/ 936786 h 942975"/>
                <a:gd name="connsiteX5" fmla="*/ 252889 w 581025"/>
                <a:gd name="connsiteY5" fmla="*/ 936786 h 942975"/>
                <a:gd name="connsiteX6" fmla="*/ 252889 w 581025"/>
                <a:gd name="connsiteY6" fmla="*/ 348712 h 942975"/>
                <a:gd name="connsiteX7" fmla="*/ 475964 w 581025"/>
                <a:gd name="connsiteY7" fmla="*/ 234888 h 942975"/>
                <a:gd name="connsiteX8" fmla="*/ 574548 w 581025"/>
                <a:gd name="connsiteY8" fmla="*/ 249652 h 942975"/>
                <a:gd name="connsiteX9" fmla="*/ 574548 w 581025"/>
                <a:gd name="connsiteY9" fmla="*/ 13527 h 942975"/>
                <a:gd name="connsiteX10" fmla="*/ 502349 w 581025"/>
                <a:gd name="connsiteY10" fmla="*/ 714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942975">
                  <a:moveTo>
                    <a:pt x="502348" y="7146"/>
                  </a:moveTo>
                  <a:cubicBezTo>
                    <a:pt x="407828" y="6860"/>
                    <a:pt x="316206" y="39761"/>
                    <a:pt x="243459" y="100110"/>
                  </a:cubicBezTo>
                  <a:lnTo>
                    <a:pt x="243459" y="16671"/>
                  </a:lnTo>
                  <a:lnTo>
                    <a:pt x="7144" y="16671"/>
                  </a:lnTo>
                  <a:lnTo>
                    <a:pt x="7144" y="936786"/>
                  </a:lnTo>
                  <a:lnTo>
                    <a:pt x="252889" y="936786"/>
                  </a:lnTo>
                  <a:lnTo>
                    <a:pt x="252889" y="348712"/>
                  </a:lnTo>
                  <a:cubicBezTo>
                    <a:pt x="286893" y="301087"/>
                    <a:pt x="371951" y="234888"/>
                    <a:pt x="475964" y="234888"/>
                  </a:cubicBezTo>
                  <a:cubicBezTo>
                    <a:pt x="512921" y="234888"/>
                    <a:pt x="546830" y="237555"/>
                    <a:pt x="574548" y="249652"/>
                  </a:cubicBezTo>
                  <a:lnTo>
                    <a:pt x="574548" y="13527"/>
                  </a:lnTo>
                  <a:cubicBezTo>
                    <a:pt x="550710" y="9326"/>
                    <a:pt x="526554" y="7191"/>
                    <a:pt x="502349" y="7146"/>
                  </a:cubicBezTo>
                </a:path>
              </a:pathLst>
            </a:custGeom>
            <a:solidFill>
              <a:srgbClr val="FFFFFF"/>
            </a:solidFill>
            <a:ln w="9525" cap="flat">
              <a:noFill/>
              <a:prstDash val="solid"/>
              <a:miter/>
            </a:ln>
          </p:spPr>
          <p:txBody>
            <a:bodyPr rtlCol="0" anchor="ctr"/>
            <a:lstStyle/>
            <a:p>
              <a:endParaRPr lang="en-US"/>
            </a:p>
          </p:txBody>
        </p:sp>
        <p:sp>
          <p:nvSpPr>
            <p:cNvPr id="6" name="Freeform: Shape 45">
              <a:extLst>
                <a:ext uri="{FF2B5EF4-FFF2-40B4-BE49-F238E27FC236}">
                  <a16:creationId xmlns="" xmlns:a16="http://schemas.microsoft.com/office/drawing/2014/main" id="{F322CC78-3B40-7149-A431-FD34D6C6ABF0}"/>
                </a:ext>
              </a:extLst>
            </p:cNvPr>
            <p:cNvSpPr/>
            <p:nvPr/>
          </p:nvSpPr>
          <p:spPr>
            <a:xfrm>
              <a:off x="1741735" y="3443821"/>
              <a:ext cx="742950" cy="971550"/>
            </a:xfrm>
            <a:custGeom>
              <a:avLst/>
              <a:gdLst>
                <a:gd name="connsiteX0" fmla="*/ 126206 w 742950"/>
                <a:gd name="connsiteY0" fmla="*/ 665417 h 971550"/>
                <a:gd name="connsiteX1" fmla="*/ 377571 w 742950"/>
                <a:gd name="connsiteY1" fmla="*/ 756476 h 971550"/>
                <a:gd name="connsiteX2" fmla="*/ 494824 w 742950"/>
                <a:gd name="connsiteY2" fmla="*/ 678752 h 971550"/>
                <a:gd name="connsiteX3" fmla="*/ 50578 w 742950"/>
                <a:gd name="connsiteY3" fmla="*/ 293656 h 971550"/>
                <a:gd name="connsiteX4" fmla="*/ 402146 w 742950"/>
                <a:gd name="connsiteY4" fmla="*/ 7144 h 971550"/>
                <a:gd name="connsiteX5" fmla="*/ 712184 w 742950"/>
                <a:gd name="connsiteY5" fmla="*/ 100108 h 971550"/>
                <a:gd name="connsiteX6" fmla="*/ 596837 w 742950"/>
                <a:gd name="connsiteY6" fmla="*/ 278416 h 971550"/>
                <a:gd name="connsiteX7" fmla="*/ 421100 w 742950"/>
                <a:gd name="connsiteY7" fmla="*/ 215837 h 971550"/>
                <a:gd name="connsiteX8" fmla="*/ 296323 w 742950"/>
                <a:gd name="connsiteY8" fmla="*/ 289846 h 971550"/>
                <a:gd name="connsiteX9" fmla="*/ 740474 w 742950"/>
                <a:gd name="connsiteY9" fmla="*/ 680371 h 971550"/>
                <a:gd name="connsiteX10" fmla="*/ 375761 w 742950"/>
                <a:gd name="connsiteY10" fmla="*/ 964978 h 971550"/>
                <a:gd name="connsiteX11" fmla="*/ 7144 w 742950"/>
                <a:gd name="connsiteY11" fmla="*/ 841153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950" h="971550">
                  <a:moveTo>
                    <a:pt x="126206" y="665417"/>
                  </a:moveTo>
                  <a:cubicBezTo>
                    <a:pt x="188595" y="722567"/>
                    <a:pt x="284988" y="756476"/>
                    <a:pt x="377571" y="756476"/>
                  </a:cubicBezTo>
                  <a:cubicBezTo>
                    <a:pt x="444246" y="756476"/>
                    <a:pt x="494824" y="724281"/>
                    <a:pt x="494824" y="678752"/>
                  </a:cubicBezTo>
                  <a:cubicBezTo>
                    <a:pt x="494824" y="540258"/>
                    <a:pt x="50578" y="589598"/>
                    <a:pt x="50578" y="293656"/>
                  </a:cubicBezTo>
                  <a:cubicBezTo>
                    <a:pt x="50578" y="117158"/>
                    <a:pt x="220694" y="7144"/>
                    <a:pt x="402146" y="7144"/>
                  </a:cubicBezTo>
                  <a:cubicBezTo>
                    <a:pt x="521208" y="7144"/>
                    <a:pt x="651701" y="52673"/>
                    <a:pt x="712184" y="100108"/>
                  </a:cubicBezTo>
                  <a:lnTo>
                    <a:pt x="596837" y="278416"/>
                  </a:lnTo>
                  <a:cubicBezTo>
                    <a:pt x="549212" y="244316"/>
                    <a:pt x="487204" y="215837"/>
                    <a:pt x="421100" y="215837"/>
                  </a:cubicBezTo>
                  <a:cubicBezTo>
                    <a:pt x="352996" y="215837"/>
                    <a:pt x="296323" y="242411"/>
                    <a:pt x="296323" y="289846"/>
                  </a:cubicBezTo>
                  <a:cubicBezTo>
                    <a:pt x="296323" y="409384"/>
                    <a:pt x="740474" y="361950"/>
                    <a:pt x="740474" y="680371"/>
                  </a:cubicBezTo>
                  <a:cubicBezTo>
                    <a:pt x="740474" y="856774"/>
                    <a:pt x="568452" y="964978"/>
                    <a:pt x="375761" y="964978"/>
                  </a:cubicBezTo>
                  <a:cubicBezTo>
                    <a:pt x="242940" y="963405"/>
                    <a:pt x="113979" y="920085"/>
                    <a:pt x="7144" y="841153"/>
                  </a:cubicBezTo>
                  <a:close/>
                </a:path>
              </a:pathLst>
            </a:custGeom>
            <a:solidFill>
              <a:srgbClr val="FFFFFF"/>
            </a:solidFill>
            <a:ln w="9525" cap="flat">
              <a:noFill/>
              <a:prstDash val="solid"/>
              <a:miter/>
            </a:ln>
          </p:spPr>
          <p:txBody>
            <a:bodyPr rtlCol="0" anchor="ctr"/>
            <a:lstStyle/>
            <a:p>
              <a:endParaRPr lang="en-US"/>
            </a:p>
          </p:txBody>
        </p:sp>
        <p:sp>
          <p:nvSpPr>
            <p:cNvPr id="8" name="Freeform: Shape 46">
              <a:extLst>
                <a:ext uri="{FF2B5EF4-FFF2-40B4-BE49-F238E27FC236}">
                  <a16:creationId xmlns="" xmlns:a16="http://schemas.microsoft.com/office/drawing/2014/main" id="{BC1C923A-73BA-9844-B6F7-DAE9D8213687}"/>
                </a:ext>
              </a:extLst>
            </p:cNvPr>
            <p:cNvSpPr/>
            <p:nvPr/>
          </p:nvSpPr>
          <p:spPr>
            <a:xfrm>
              <a:off x="2524024" y="3443821"/>
              <a:ext cx="885825" cy="971550"/>
            </a:xfrm>
            <a:custGeom>
              <a:avLst/>
              <a:gdLst>
                <a:gd name="connsiteX0" fmla="*/ 886015 w 885825"/>
                <a:gd name="connsiteY0" fmla="*/ 477679 h 971550"/>
                <a:gd name="connsiteX1" fmla="*/ 453295 w 885825"/>
                <a:gd name="connsiteY1" fmla="*/ 7144 h 971550"/>
                <a:gd name="connsiteX2" fmla="*/ 7144 w 885825"/>
                <a:gd name="connsiteY2" fmla="*/ 487109 h 971550"/>
                <a:gd name="connsiteX3" fmla="*/ 487299 w 885825"/>
                <a:gd name="connsiteY3" fmla="*/ 965168 h 971550"/>
                <a:gd name="connsiteX4" fmla="*/ 863346 w 885825"/>
                <a:gd name="connsiteY4" fmla="*/ 800195 h 971550"/>
                <a:gd name="connsiteX5" fmla="*/ 723519 w 885825"/>
                <a:gd name="connsiteY5" fmla="*/ 659797 h 971550"/>
                <a:gd name="connsiteX6" fmla="*/ 492919 w 885825"/>
                <a:gd name="connsiteY6" fmla="*/ 766001 h 971550"/>
                <a:gd name="connsiteX7" fmla="*/ 245269 w 885825"/>
                <a:gd name="connsiteY7" fmla="*/ 547878 h 971550"/>
                <a:gd name="connsiteX8" fmla="*/ 880300 w 885825"/>
                <a:gd name="connsiteY8" fmla="*/ 547878 h 971550"/>
                <a:gd name="connsiteX9" fmla="*/ 886015 w 885825"/>
                <a:gd name="connsiteY9" fmla="*/ 477679 h 971550"/>
                <a:gd name="connsiteX10" fmla="*/ 256699 w 885825"/>
                <a:gd name="connsiteY10" fmla="*/ 367570 h 971550"/>
                <a:gd name="connsiteX11" fmla="*/ 453295 w 885825"/>
                <a:gd name="connsiteY11" fmla="*/ 206312 h 971550"/>
                <a:gd name="connsiteX12" fmla="*/ 634270 w 885825"/>
                <a:gd name="connsiteY12"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5825" h="971550">
                  <a:moveTo>
                    <a:pt x="886015" y="477679"/>
                  </a:moveTo>
                  <a:cubicBezTo>
                    <a:pt x="886015" y="221552"/>
                    <a:pt x="706564" y="7144"/>
                    <a:pt x="453295" y="7144"/>
                  </a:cubicBezTo>
                  <a:cubicBezTo>
                    <a:pt x="181070" y="7144"/>
                    <a:pt x="7144" y="230981"/>
                    <a:pt x="7144" y="487109"/>
                  </a:cubicBezTo>
                  <a:cubicBezTo>
                    <a:pt x="7144" y="775526"/>
                    <a:pt x="213169" y="965168"/>
                    <a:pt x="487299" y="965168"/>
                  </a:cubicBezTo>
                  <a:cubicBezTo>
                    <a:pt x="629031" y="965168"/>
                    <a:pt x="774573" y="906399"/>
                    <a:pt x="863346" y="800195"/>
                  </a:cubicBezTo>
                  <a:lnTo>
                    <a:pt x="723519" y="659797"/>
                  </a:lnTo>
                  <a:cubicBezTo>
                    <a:pt x="680085" y="707422"/>
                    <a:pt x="596932" y="766001"/>
                    <a:pt x="492919" y="766001"/>
                  </a:cubicBezTo>
                  <a:cubicBezTo>
                    <a:pt x="362521" y="766001"/>
                    <a:pt x="258604" y="676847"/>
                    <a:pt x="245269" y="547878"/>
                  </a:cubicBezTo>
                  <a:lnTo>
                    <a:pt x="880300" y="547878"/>
                  </a:lnTo>
                  <a:cubicBezTo>
                    <a:pt x="884241" y="524689"/>
                    <a:pt x="886153" y="501200"/>
                    <a:pt x="886015" y="477679"/>
                  </a:cubicBezTo>
                  <a:close/>
                  <a:moveTo>
                    <a:pt x="256699" y="367570"/>
                  </a:moveTo>
                  <a:cubicBezTo>
                    <a:pt x="268034" y="284131"/>
                    <a:pt x="351187" y="206312"/>
                    <a:pt x="453295" y="206312"/>
                  </a:cubicBezTo>
                  <a:cubicBezTo>
                    <a:pt x="545679" y="206668"/>
                    <a:pt x="623305" y="275837"/>
                    <a:pt x="634270" y="367570"/>
                  </a:cubicBezTo>
                  <a:close/>
                </a:path>
              </a:pathLst>
            </a:custGeom>
            <a:solidFill>
              <a:srgbClr val="FFFFFF"/>
            </a:solidFill>
            <a:ln w="9525" cap="flat">
              <a:noFill/>
              <a:prstDash val="solid"/>
              <a:miter/>
            </a:ln>
          </p:spPr>
          <p:txBody>
            <a:bodyPr rtlCol="0" anchor="ctr"/>
            <a:lstStyle/>
            <a:p>
              <a:endParaRPr lang="en-US"/>
            </a:p>
          </p:txBody>
        </p:sp>
        <p:sp>
          <p:nvSpPr>
            <p:cNvPr id="9" name="Freeform: Shape 47">
              <a:extLst>
                <a:ext uri="{FF2B5EF4-FFF2-40B4-BE49-F238E27FC236}">
                  <a16:creationId xmlns="" xmlns:a16="http://schemas.microsoft.com/office/drawing/2014/main" id="{17B64E20-804A-094D-A9B5-C83FAB2FAD7D}"/>
                </a:ext>
              </a:extLst>
            </p:cNvPr>
            <p:cNvSpPr/>
            <p:nvPr/>
          </p:nvSpPr>
          <p:spPr>
            <a:xfrm>
              <a:off x="4154227" y="3462776"/>
              <a:ext cx="1019175" cy="933450"/>
            </a:xfrm>
            <a:custGeom>
              <a:avLst/>
              <a:gdLst>
                <a:gd name="connsiteX0" fmla="*/ 513683 w 1019175"/>
                <a:gd name="connsiteY0" fmla="*/ 568738 h 933450"/>
                <a:gd name="connsiteX1" fmla="*/ 765048 w 1019175"/>
                <a:gd name="connsiteY1" fmla="*/ 7144 h 933450"/>
                <a:gd name="connsiteX2" fmla="*/ 1020223 w 1019175"/>
                <a:gd name="connsiteY2" fmla="*/ 7144 h 933450"/>
                <a:gd name="connsiteX3" fmla="*/ 598742 w 1019175"/>
                <a:gd name="connsiteY3" fmla="*/ 927259 h 933450"/>
                <a:gd name="connsiteX4" fmla="*/ 428625 w 1019175"/>
                <a:gd name="connsiteY4" fmla="*/ 927259 h 933450"/>
                <a:gd name="connsiteX5" fmla="*/ 7144 w 1019175"/>
                <a:gd name="connsiteY5" fmla="*/ 7144 h 933450"/>
                <a:gd name="connsiteX6" fmla="*/ 262319 w 1019175"/>
                <a:gd name="connsiteY6" fmla="*/ 7144 h 933450"/>
                <a:gd name="connsiteX7" fmla="*/ 513683 w 1019175"/>
                <a:gd name="connsiteY7" fmla="*/ 568738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933450">
                  <a:moveTo>
                    <a:pt x="513683" y="568738"/>
                  </a:moveTo>
                  <a:lnTo>
                    <a:pt x="765048" y="7144"/>
                  </a:lnTo>
                  <a:lnTo>
                    <a:pt x="1020223" y="7144"/>
                  </a:lnTo>
                  <a:lnTo>
                    <a:pt x="598742" y="927259"/>
                  </a:lnTo>
                  <a:lnTo>
                    <a:pt x="428625" y="927259"/>
                  </a:lnTo>
                  <a:lnTo>
                    <a:pt x="7144" y="7144"/>
                  </a:lnTo>
                  <a:lnTo>
                    <a:pt x="262319" y="7144"/>
                  </a:lnTo>
                  <a:lnTo>
                    <a:pt x="513683" y="568738"/>
                  </a:lnTo>
                  <a:close/>
                </a:path>
              </a:pathLst>
            </a:custGeom>
            <a:solidFill>
              <a:srgbClr val="FFFFFF"/>
            </a:solidFill>
            <a:ln w="9525" cap="flat">
              <a:noFill/>
              <a:prstDash val="solid"/>
              <a:miter/>
            </a:ln>
          </p:spPr>
          <p:txBody>
            <a:bodyPr rtlCol="0" anchor="ctr"/>
            <a:lstStyle/>
            <a:p>
              <a:endParaRPr lang="en-US"/>
            </a:p>
          </p:txBody>
        </p:sp>
        <p:sp>
          <p:nvSpPr>
            <p:cNvPr id="10" name="Freeform: Shape 48">
              <a:extLst>
                <a:ext uri="{FF2B5EF4-FFF2-40B4-BE49-F238E27FC236}">
                  <a16:creationId xmlns="" xmlns:a16="http://schemas.microsoft.com/office/drawing/2014/main" id="{947C668B-5D59-DB47-826E-D6391114AFA2}"/>
                </a:ext>
              </a:extLst>
            </p:cNvPr>
            <p:cNvSpPr/>
            <p:nvPr/>
          </p:nvSpPr>
          <p:spPr>
            <a:xfrm>
              <a:off x="5212931" y="3030722"/>
              <a:ext cx="323850" cy="323850"/>
            </a:xfrm>
            <a:custGeom>
              <a:avLst/>
              <a:gdLst>
                <a:gd name="connsiteX0" fmla="*/ 167831 w 323850"/>
                <a:gd name="connsiteY0" fmla="*/ 7144 h 323850"/>
                <a:gd name="connsiteX1" fmla="*/ 322007 w 323850"/>
                <a:gd name="connsiteY1" fmla="*/ 167798 h 323850"/>
                <a:gd name="connsiteX2" fmla="*/ 161353 w 323850"/>
                <a:gd name="connsiteY2" fmla="*/ 321974 h 323850"/>
                <a:gd name="connsiteX3" fmla="*/ 7144 w 323850"/>
                <a:gd name="connsiteY3" fmla="*/ 164878 h 323850"/>
                <a:gd name="connsiteX4" fmla="*/ 164943 w 323850"/>
                <a:gd name="connsiteY4" fmla="*/ 7400 h 323850"/>
                <a:gd name="connsiteX5" fmla="*/ 167830 w 323850"/>
                <a:gd name="connsiteY5" fmla="*/ 7429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850" h="323850">
                  <a:moveTo>
                    <a:pt x="167831" y="7144"/>
                  </a:moveTo>
                  <a:cubicBezTo>
                    <a:pt x="254769" y="8933"/>
                    <a:pt x="323796" y="80860"/>
                    <a:pt x="322007" y="167798"/>
                  </a:cubicBezTo>
                  <a:cubicBezTo>
                    <a:pt x="320218" y="254735"/>
                    <a:pt x="248291" y="323762"/>
                    <a:pt x="161353" y="321974"/>
                  </a:cubicBezTo>
                  <a:cubicBezTo>
                    <a:pt x="75801" y="320213"/>
                    <a:pt x="7317" y="250448"/>
                    <a:pt x="7144" y="164878"/>
                  </a:cubicBezTo>
                  <a:cubicBezTo>
                    <a:pt x="7233" y="77816"/>
                    <a:pt x="77882" y="7311"/>
                    <a:pt x="164943" y="7400"/>
                  </a:cubicBezTo>
                  <a:cubicBezTo>
                    <a:pt x="165906" y="7401"/>
                    <a:pt x="166868" y="7411"/>
                    <a:pt x="167830" y="7429"/>
                  </a:cubicBezTo>
                </a:path>
              </a:pathLst>
            </a:custGeom>
            <a:solidFill>
              <a:srgbClr val="FFFFFF"/>
            </a:solidFill>
            <a:ln w="9525" cap="flat">
              <a:noFill/>
              <a:prstDash val="solid"/>
              <a:miter/>
            </a:ln>
          </p:spPr>
          <p:txBody>
            <a:bodyPr rtlCol="0" anchor="ctr"/>
            <a:lstStyle/>
            <a:p>
              <a:endParaRPr lang="en-US"/>
            </a:p>
          </p:txBody>
        </p:sp>
        <p:sp>
          <p:nvSpPr>
            <p:cNvPr id="11" name="Freeform: Shape 49">
              <a:extLst>
                <a:ext uri="{FF2B5EF4-FFF2-40B4-BE49-F238E27FC236}">
                  <a16:creationId xmlns="" xmlns:a16="http://schemas.microsoft.com/office/drawing/2014/main" id="{3584A236-875F-9C4A-ACDA-435D9DC3442E}"/>
                </a:ext>
              </a:extLst>
            </p:cNvPr>
            <p:cNvSpPr/>
            <p:nvPr/>
          </p:nvSpPr>
          <p:spPr>
            <a:xfrm>
              <a:off x="5250745" y="3462776"/>
              <a:ext cx="257175" cy="933450"/>
            </a:xfrm>
            <a:custGeom>
              <a:avLst/>
              <a:gdLst>
                <a:gd name="connsiteX0" fmla="*/ 7144 w 257175"/>
                <a:gd name="connsiteY0" fmla="*/ 7144 h 933450"/>
                <a:gd name="connsiteX1" fmla="*/ 252889 w 257175"/>
                <a:gd name="connsiteY1" fmla="*/ 7144 h 933450"/>
                <a:gd name="connsiteX2" fmla="*/ 252889 w 257175"/>
                <a:gd name="connsiteY2" fmla="*/ 927259 h 933450"/>
                <a:gd name="connsiteX3" fmla="*/ 7144 w 257175"/>
                <a:gd name="connsiteY3" fmla="*/ 927259 h 933450"/>
              </a:gdLst>
              <a:ahLst/>
              <a:cxnLst>
                <a:cxn ang="0">
                  <a:pos x="connsiteX0" y="connsiteY0"/>
                </a:cxn>
                <a:cxn ang="0">
                  <a:pos x="connsiteX1" y="connsiteY1"/>
                </a:cxn>
                <a:cxn ang="0">
                  <a:pos x="connsiteX2" y="connsiteY2"/>
                </a:cxn>
                <a:cxn ang="0">
                  <a:pos x="connsiteX3" y="connsiteY3"/>
                </a:cxn>
              </a:cxnLst>
              <a:rect l="l" t="t" r="r" b="b"/>
              <a:pathLst>
                <a:path w="257175" h="933450">
                  <a:moveTo>
                    <a:pt x="7144" y="7144"/>
                  </a:moveTo>
                  <a:lnTo>
                    <a:pt x="252889" y="7144"/>
                  </a:lnTo>
                  <a:lnTo>
                    <a:pt x="252889" y="927259"/>
                  </a:lnTo>
                  <a:lnTo>
                    <a:pt x="7144" y="927259"/>
                  </a:lnTo>
                  <a:close/>
                </a:path>
              </a:pathLst>
            </a:custGeom>
            <a:solidFill>
              <a:srgbClr val="FFFFFF"/>
            </a:solidFill>
            <a:ln w="9525" cap="flat">
              <a:noFill/>
              <a:prstDash val="solid"/>
              <a:miter/>
            </a:ln>
          </p:spPr>
          <p:txBody>
            <a:bodyPr rtlCol="0" anchor="ctr"/>
            <a:lstStyle/>
            <a:p>
              <a:endParaRPr lang="en-US"/>
            </a:p>
          </p:txBody>
        </p:sp>
        <p:sp>
          <p:nvSpPr>
            <p:cNvPr id="12" name="Freeform: Shape 50">
              <a:extLst>
                <a:ext uri="{FF2B5EF4-FFF2-40B4-BE49-F238E27FC236}">
                  <a16:creationId xmlns="" xmlns:a16="http://schemas.microsoft.com/office/drawing/2014/main" id="{FBB5A7D5-CF64-E34C-9077-962DC99E285A}"/>
                </a:ext>
              </a:extLst>
            </p:cNvPr>
            <p:cNvSpPr/>
            <p:nvPr/>
          </p:nvSpPr>
          <p:spPr>
            <a:xfrm>
              <a:off x="5605171" y="3443821"/>
              <a:ext cx="914400" cy="971550"/>
            </a:xfrm>
            <a:custGeom>
              <a:avLst/>
              <a:gdLst>
                <a:gd name="connsiteX0" fmla="*/ 914400 w 914400"/>
                <a:gd name="connsiteY0" fmla="*/ 758380 h 971550"/>
                <a:gd name="connsiteX1" fmla="*/ 498538 w 914400"/>
                <a:gd name="connsiteY1" fmla="*/ 965168 h 971550"/>
                <a:gd name="connsiteX2" fmla="*/ 7144 w 914400"/>
                <a:gd name="connsiteY2" fmla="*/ 487109 h 971550"/>
                <a:gd name="connsiteX3" fmla="*/ 500443 w 914400"/>
                <a:gd name="connsiteY3" fmla="*/ 7144 h 971550"/>
                <a:gd name="connsiteX4" fmla="*/ 886015 w 914400"/>
                <a:gd name="connsiteY4" fmla="*/ 191167 h 971550"/>
                <a:gd name="connsiteX5" fmla="*/ 712089 w 914400"/>
                <a:gd name="connsiteY5" fmla="*/ 344805 h 971550"/>
                <a:gd name="connsiteX6" fmla="*/ 500443 w 914400"/>
                <a:gd name="connsiteY6" fmla="*/ 234791 h 971550"/>
                <a:gd name="connsiteX7" fmla="*/ 252793 w 914400"/>
                <a:gd name="connsiteY7" fmla="*/ 487109 h 971550"/>
                <a:gd name="connsiteX8" fmla="*/ 506063 w 914400"/>
                <a:gd name="connsiteY8" fmla="*/ 737521 h 971550"/>
                <a:gd name="connsiteX9" fmla="*/ 725138 w 914400"/>
                <a:gd name="connsiteY9" fmla="*/ 616172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971550">
                  <a:moveTo>
                    <a:pt x="914400" y="758380"/>
                  </a:moveTo>
                  <a:cubicBezTo>
                    <a:pt x="806672" y="902589"/>
                    <a:pt x="670560" y="965168"/>
                    <a:pt x="498538" y="965168"/>
                  </a:cubicBezTo>
                  <a:cubicBezTo>
                    <a:pt x="215074" y="965168"/>
                    <a:pt x="7144" y="752761"/>
                    <a:pt x="7144" y="487109"/>
                  </a:cubicBezTo>
                  <a:cubicBezTo>
                    <a:pt x="7144" y="219646"/>
                    <a:pt x="220694" y="7144"/>
                    <a:pt x="500443" y="7144"/>
                  </a:cubicBezTo>
                  <a:cubicBezTo>
                    <a:pt x="659225" y="7144"/>
                    <a:pt x="800957" y="81153"/>
                    <a:pt x="886015" y="191167"/>
                  </a:cubicBezTo>
                  <a:lnTo>
                    <a:pt x="712089" y="344805"/>
                  </a:lnTo>
                  <a:cubicBezTo>
                    <a:pt x="663035" y="280321"/>
                    <a:pt x="589312" y="234791"/>
                    <a:pt x="500443" y="234791"/>
                  </a:cubicBezTo>
                  <a:cubicBezTo>
                    <a:pt x="358711" y="234791"/>
                    <a:pt x="252793" y="346710"/>
                    <a:pt x="252793" y="487109"/>
                  </a:cubicBezTo>
                  <a:cubicBezTo>
                    <a:pt x="252793" y="631317"/>
                    <a:pt x="356806" y="737521"/>
                    <a:pt x="506063" y="737521"/>
                  </a:cubicBezTo>
                  <a:cubicBezTo>
                    <a:pt x="606266" y="737521"/>
                    <a:pt x="685705" y="676847"/>
                    <a:pt x="725138" y="616172"/>
                  </a:cubicBezTo>
                  <a:close/>
                </a:path>
              </a:pathLst>
            </a:custGeom>
            <a:solidFill>
              <a:srgbClr val="FFFFFF"/>
            </a:solidFill>
            <a:ln w="9525" cap="flat">
              <a:noFill/>
              <a:prstDash val="solid"/>
              <a:miter/>
            </a:ln>
          </p:spPr>
          <p:txBody>
            <a:bodyPr rtlCol="0" anchor="ctr"/>
            <a:lstStyle/>
            <a:p>
              <a:endParaRPr lang="en-US"/>
            </a:p>
          </p:txBody>
        </p:sp>
        <p:sp>
          <p:nvSpPr>
            <p:cNvPr id="13" name="Freeform: Shape 51">
              <a:extLst>
                <a:ext uri="{FF2B5EF4-FFF2-40B4-BE49-F238E27FC236}">
                  <a16:creationId xmlns="" xmlns:a16="http://schemas.microsoft.com/office/drawing/2014/main" id="{DF832F81-08C4-1B41-B63F-F2407B41133C}"/>
                </a:ext>
              </a:extLst>
            </p:cNvPr>
            <p:cNvSpPr/>
            <p:nvPr/>
          </p:nvSpPr>
          <p:spPr>
            <a:xfrm>
              <a:off x="6548622" y="3443821"/>
              <a:ext cx="885825" cy="971550"/>
            </a:xfrm>
            <a:custGeom>
              <a:avLst/>
              <a:gdLst>
                <a:gd name="connsiteX0" fmla="*/ 863346 w 885825"/>
                <a:gd name="connsiteY0" fmla="*/ 800195 h 971550"/>
                <a:gd name="connsiteX1" fmla="*/ 487204 w 885825"/>
                <a:gd name="connsiteY1" fmla="*/ 965168 h 971550"/>
                <a:gd name="connsiteX2" fmla="*/ 7144 w 885825"/>
                <a:gd name="connsiteY2" fmla="*/ 487109 h 971550"/>
                <a:gd name="connsiteX3" fmla="*/ 453200 w 885825"/>
                <a:gd name="connsiteY3" fmla="*/ 7144 h 971550"/>
                <a:gd name="connsiteX4" fmla="*/ 886016 w 885825"/>
                <a:gd name="connsiteY4" fmla="*/ 477679 h 971550"/>
                <a:gd name="connsiteX5" fmla="*/ 880301 w 885825"/>
                <a:gd name="connsiteY5" fmla="*/ 547878 h 971550"/>
                <a:gd name="connsiteX6" fmla="*/ 245269 w 885825"/>
                <a:gd name="connsiteY6" fmla="*/ 547878 h 971550"/>
                <a:gd name="connsiteX7" fmla="*/ 492919 w 885825"/>
                <a:gd name="connsiteY7" fmla="*/ 766001 h 971550"/>
                <a:gd name="connsiteX8" fmla="*/ 723519 w 885825"/>
                <a:gd name="connsiteY8" fmla="*/ 659797 h 971550"/>
                <a:gd name="connsiteX9" fmla="*/ 634746 w 885825"/>
                <a:gd name="connsiteY9" fmla="*/ 367570 h 971550"/>
                <a:gd name="connsiteX10" fmla="*/ 453295 w 885825"/>
                <a:gd name="connsiteY10" fmla="*/ 206312 h 971550"/>
                <a:gd name="connsiteX11" fmla="*/ 256699 w 885825"/>
                <a:gd name="connsiteY11"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5825" h="971550">
                  <a:moveTo>
                    <a:pt x="863346" y="800195"/>
                  </a:moveTo>
                  <a:cubicBezTo>
                    <a:pt x="774478" y="906399"/>
                    <a:pt x="628935" y="965168"/>
                    <a:pt x="487204" y="965168"/>
                  </a:cubicBezTo>
                  <a:cubicBezTo>
                    <a:pt x="213170" y="965168"/>
                    <a:pt x="7144" y="775526"/>
                    <a:pt x="7144" y="487109"/>
                  </a:cubicBezTo>
                  <a:cubicBezTo>
                    <a:pt x="7144" y="230981"/>
                    <a:pt x="180975" y="7144"/>
                    <a:pt x="453200" y="7144"/>
                  </a:cubicBezTo>
                  <a:cubicBezTo>
                    <a:pt x="706469" y="7144"/>
                    <a:pt x="886016" y="221552"/>
                    <a:pt x="886016" y="477679"/>
                  </a:cubicBezTo>
                  <a:cubicBezTo>
                    <a:pt x="886156" y="501200"/>
                    <a:pt x="884244" y="524689"/>
                    <a:pt x="880301" y="547878"/>
                  </a:cubicBezTo>
                  <a:lnTo>
                    <a:pt x="245269" y="547878"/>
                  </a:lnTo>
                  <a:cubicBezTo>
                    <a:pt x="258509" y="676847"/>
                    <a:pt x="362426" y="766001"/>
                    <a:pt x="492919" y="766001"/>
                  </a:cubicBezTo>
                  <a:cubicBezTo>
                    <a:pt x="596836" y="766001"/>
                    <a:pt x="679990" y="707231"/>
                    <a:pt x="723519" y="659797"/>
                  </a:cubicBezTo>
                  <a:close/>
                  <a:moveTo>
                    <a:pt x="634746" y="367570"/>
                  </a:moveTo>
                  <a:cubicBezTo>
                    <a:pt x="623679" y="275700"/>
                    <a:pt x="545829" y="206513"/>
                    <a:pt x="453295" y="206312"/>
                  </a:cubicBezTo>
                  <a:cubicBezTo>
                    <a:pt x="351187" y="206312"/>
                    <a:pt x="268034" y="284131"/>
                    <a:pt x="256699" y="367570"/>
                  </a:cubicBezTo>
                  <a:close/>
                </a:path>
              </a:pathLst>
            </a:custGeom>
            <a:solidFill>
              <a:srgbClr val="FFFFFF"/>
            </a:solidFill>
            <a:ln w="9525" cap="flat">
              <a:noFill/>
              <a:prstDash val="solid"/>
              <a:miter/>
            </a:ln>
          </p:spPr>
          <p:txBody>
            <a:bodyPr rtlCol="0" anchor="ctr"/>
            <a:lstStyle/>
            <a:p>
              <a:endParaRPr lang="en-US"/>
            </a:p>
          </p:txBody>
        </p:sp>
        <p:sp>
          <p:nvSpPr>
            <p:cNvPr id="14" name="Freeform: Shape 52">
              <a:extLst>
                <a:ext uri="{FF2B5EF4-FFF2-40B4-BE49-F238E27FC236}">
                  <a16:creationId xmlns="" xmlns:a16="http://schemas.microsoft.com/office/drawing/2014/main" id="{EC4722CB-9D72-1043-AE2B-7EB745B52F86}"/>
                </a:ext>
              </a:extLst>
            </p:cNvPr>
            <p:cNvSpPr/>
            <p:nvPr/>
          </p:nvSpPr>
          <p:spPr>
            <a:xfrm>
              <a:off x="7525125" y="3443819"/>
              <a:ext cx="914400" cy="952500"/>
            </a:xfrm>
            <a:custGeom>
              <a:avLst/>
              <a:gdLst>
                <a:gd name="connsiteX0" fmla="*/ 7144 w 914400"/>
                <a:gd name="connsiteY0" fmla="*/ 946216 h 952500"/>
                <a:gd name="connsiteX1" fmla="*/ 7144 w 914400"/>
                <a:gd name="connsiteY1" fmla="*/ 26101 h 952500"/>
                <a:gd name="connsiteX2" fmla="*/ 243459 w 914400"/>
                <a:gd name="connsiteY2" fmla="*/ 26101 h 952500"/>
                <a:gd name="connsiteX3" fmla="*/ 243459 w 914400"/>
                <a:gd name="connsiteY3" fmla="*/ 100110 h 952500"/>
                <a:gd name="connsiteX4" fmla="*/ 502348 w 914400"/>
                <a:gd name="connsiteY4" fmla="*/ 7146 h 952500"/>
                <a:gd name="connsiteX5" fmla="*/ 819912 w 914400"/>
                <a:gd name="connsiteY5" fmla="*/ 155069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631 h 952500"/>
                <a:gd name="connsiteX10" fmla="*/ 613886 w 914400"/>
                <a:gd name="connsiteY10" fmla="*/ 286038 h 952500"/>
                <a:gd name="connsiteX11" fmla="*/ 475869 w 914400"/>
                <a:gd name="connsiteY11" fmla="*/ 234794 h 952500"/>
                <a:gd name="connsiteX12" fmla="*/ 252889 w 914400"/>
                <a:gd name="connsiteY12" fmla="*/ 348617 h 952500"/>
                <a:gd name="connsiteX13" fmla="*/ 252889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459" y="26101"/>
                  </a:lnTo>
                  <a:lnTo>
                    <a:pt x="243459" y="100110"/>
                  </a:lnTo>
                  <a:cubicBezTo>
                    <a:pt x="316186" y="39725"/>
                    <a:pt x="407821" y="6820"/>
                    <a:pt x="502348" y="7146"/>
                  </a:cubicBezTo>
                  <a:cubicBezTo>
                    <a:pt x="624925" y="6813"/>
                    <a:pt x="741299" y="61021"/>
                    <a:pt x="819912" y="155069"/>
                  </a:cubicBezTo>
                  <a:cubicBezTo>
                    <a:pt x="880396" y="227174"/>
                    <a:pt x="914400" y="320138"/>
                    <a:pt x="914400" y="477681"/>
                  </a:cubicBezTo>
                  <a:lnTo>
                    <a:pt x="914400" y="946216"/>
                  </a:lnTo>
                  <a:lnTo>
                    <a:pt x="668655" y="946216"/>
                  </a:lnTo>
                  <a:lnTo>
                    <a:pt x="668655" y="458631"/>
                  </a:lnTo>
                  <a:cubicBezTo>
                    <a:pt x="668655" y="367572"/>
                    <a:pt x="647890" y="320138"/>
                    <a:pt x="613886" y="286038"/>
                  </a:cubicBezTo>
                  <a:cubicBezTo>
                    <a:pt x="581692" y="253748"/>
                    <a:pt x="532638" y="234794"/>
                    <a:pt x="475869" y="234794"/>
                  </a:cubicBezTo>
                  <a:cubicBezTo>
                    <a:pt x="371951" y="234794"/>
                    <a:pt x="286893" y="301469"/>
                    <a:pt x="252889" y="348617"/>
                  </a:cubicBezTo>
                  <a:lnTo>
                    <a:pt x="252889" y="946216"/>
                  </a:lnTo>
                  <a:close/>
                </a:path>
              </a:pathLst>
            </a:custGeom>
            <a:solidFill>
              <a:srgbClr val="FFFFFF"/>
            </a:solidFill>
            <a:ln w="9525" cap="flat">
              <a:noFill/>
              <a:prstDash val="solid"/>
              <a:miter/>
            </a:ln>
          </p:spPr>
          <p:txBody>
            <a:bodyPr rtlCol="0" anchor="ctr"/>
            <a:lstStyle/>
            <a:p>
              <a:endParaRPr lang="en-US"/>
            </a:p>
          </p:txBody>
        </p:sp>
        <p:sp>
          <p:nvSpPr>
            <p:cNvPr id="15" name="Freeform: Shape 53">
              <a:extLst>
                <a:ext uri="{FF2B5EF4-FFF2-40B4-BE49-F238E27FC236}">
                  <a16:creationId xmlns="" xmlns:a16="http://schemas.microsoft.com/office/drawing/2014/main" id="{0FA0AE86-1AFC-8549-ACC4-3903AB74AB9E}"/>
                </a:ext>
              </a:extLst>
            </p:cNvPr>
            <p:cNvSpPr/>
            <p:nvPr/>
          </p:nvSpPr>
          <p:spPr>
            <a:xfrm>
              <a:off x="8526174" y="3443812"/>
              <a:ext cx="1076325" cy="971550"/>
            </a:xfrm>
            <a:custGeom>
              <a:avLst/>
              <a:gdLst>
                <a:gd name="connsiteX0" fmla="*/ 546001 w 1076325"/>
                <a:gd name="connsiteY0" fmla="*/ 7153 h 971550"/>
                <a:gd name="connsiteX1" fmla="*/ 7172 w 1076325"/>
                <a:gd name="connsiteY1" fmla="*/ 540553 h 971550"/>
                <a:gd name="connsiteX2" fmla="*/ 175383 w 1076325"/>
                <a:gd name="connsiteY2" fmla="*/ 936412 h 971550"/>
                <a:gd name="connsiteX3" fmla="*/ 313591 w 1076325"/>
                <a:gd name="connsiteY3" fmla="*/ 943746 h 971550"/>
                <a:gd name="connsiteX4" fmla="*/ 772220 w 1076325"/>
                <a:gd name="connsiteY4" fmla="*/ 943746 h 971550"/>
                <a:gd name="connsiteX5" fmla="*/ 911190 w 1076325"/>
                <a:gd name="connsiteY5" fmla="*/ 935650 h 971550"/>
                <a:gd name="connsiteX6" fmla="*/ 930707 w 1076325"/>
                <a:gd name="connsiteY6" fmla="*/ 174823 h 971550"/>
                <a:gd name="connsiteX7" fmla="*/ 546001 w 1076325"/>
                <a:gd name="connsiteY7" fmla="*/ 7343 h 971550"/>
                <a:gd name="connsiteX8" fmla="*/ 542858 w 1076325"/>
                <a:gd name="connsiteY8" fmla="*/ 814016 h 971550"/>
                <a:gd name="connsiteX9" fmla="*/ 275015 w 1076325"/>
                <a:gd name="connsiteY9" fmla="*/ 546173 h 971550"/>
                <a:gd name="connsiteX10" fmla="*/ 542858 w 1076325"/>
                <a:gd name="connsiteY10" fmla="*/ 275663 h 971550"/>
                <a:gd name="connsiteX11" fmla="*/ 810701 w 1076325"/>
                <a:gd name="connsiteY11" fmla="*/ 545601 h 971550"/>
                <a:gd name="connsiteX12" fmla="*/ 542858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1" y="7153"/>
                  </a:moveTo>
                  <a:cubicBezTo>
                    <a:pt x="252441" y="5438"/>
                    <a:pt x="9553" y="245278"/>
                    <a:pt x="7172" y="540553"/>
                  </a:cubicBezTo>
                  <a:cubicBezTo>
                    <a:pt x="5643" y="690178"/>
                    <a:pt x="66611" y="833656"/>
                    <a:pt x="175383" y="936412"/>
                  </a:cubicBezTo>
                  <a:cubicBezTo>
                    <a:pt x="213333" y="972621"/>
                    <a:pt x="272022" y="975735"/>
                    <a:pt x="313591" y="943746"/>
                  </a:cubicBezTo>
                  <a:cubicBezTo>
                    <a:pt x="449675" y="842412"/>
                    <a:pt x="636136" y="842412"/>
                    <a:pt x="772220" y="943746"/>
                  </a:cubicBezTo>
                  <a:cubicBezTo>
                    <a:pt x="814152" y="975848"/>
                    <a:pt x="873269" y="972404"/>
                    <a:pt x="911190" y="935650"/>
                  </a:cubicBezTo>
                  <a:cubicBezTo>
                    <a:pt x="1126676" y="730943"/>
                    <a:pt x="1135414" y="390309"/>
                    <a:pt x="930707" y="174823"/>
                  </a:cubicBezTo>
                  <a:cubicBezTo>
                    <a:pt x="830412" y="69248"/>
                    <a:pt x="691614" y="8822"/>
                    <a:pt x="546001" y="7343"/>
                  </a:cubicBezTo>
                  <a:moveTo>
                    <a:pt x="542858" y="814016"/>
                  </a:moveTo>
                  <a:cubicBezTo>
                    <a:pt x="383885" y="814016"/>
                    <a:pt x="275015" y="694286"/>
                    <a:pt x="275015" y="546173"/>
                  </a:cubicBezTo>
                  <a:cubicBezTo>
                    <a:pt x="275015" y="398059"/>
                    <a:pt x="383885" y="275663"/>
                    <a:pt x="542858" y="275663"/>
                  </a:cubicBezTo>
                  <a:cubicBezTo>
                    <a:pt x="701830" y="275663"/>
                    <a:pt x="810701" y="397392"/>
                    <a:pt x="810701" y="545601"/>
                  </a:cubicBezTo>
                  <a:cubicBezTo>
                    <a:pt x="810701" y="693810"/>
                    <a:pt x="701925" y="813825"/>
                    <a:pt x="542858" y="813825"/>
                  </a:cubicBezTo>
                </a:path>
              </a:pathLst>
            </a:custGeom>
            <a:solidFill>
              <a:srgbClr val="81B5A0"/>
            </a:solidFill>
            <a:ln w="9525" cap="flat">
              <a:noFill/>
              <a:prstDash val="solid"/>
              <a:miter/>
            </a:ln>
          </p:spPr>
          <p:txBody>
            <a:bodyPr rtlCol="0" anchor="ctr"/>
            <a:lstStyle/>
            <a:p>
              <a:endParaRPr lang="en-US"/>
            </a:p>
          </p:txBody>
        </p:sp>
        <p:sp>
          <p:nvSpPr>
            <p:cNvPr id="16" name="Freeform: Shape 54">
              <a:extLst>
                <a:ext uri="{FF2B5EF4-FFF2-40B4-BE49-F238E27FC236}">
                  <a16:creationId xmlns="" xmlns:a16="http://schemas.microsoft.com/office/drawing/2014/main" id="{1D46DBDB-E92E-4C4D-A0E6-409FF69F3642}"/>
                </a:ext>
              </a:extLst>
            </p:cNvPr>
            <p:cNvSpPr/>
            <p:nvPr/>
          </p:nvSpPr>
          <p:spPr>
            <a:xfrm>
              <a:off x="9536043" y="3462776"/>
              <a:ext cx="1495425" cy="933450"/>
            </a:xfrm>
            <a:custGeom>
              <a:avLst/>
              <a:gdLst>
                <a:gd name="connsiteX0" fmla="*/ 555021 w 1495425"/>
                <a:gd name="connsiteY0" fmla="*/ 927259 h 933450"/>
                <a:gd name="connsiteX1" fmla="*/ 372046 w 1495425"/>
                <a:gd name="connsiteY1" fmla="*/ 927259 h 933450"/>
                <a:gd name="connsiteX2" fmla="*/ 7144 w 1495425"/>
                <a:gd name="connsiteY2" fmla="*/ 7144 h 933450"/>
                <a:gd name="connsiteX3" fmla="*/ 252413 w 1495425"/>
                <a:gd name="connsiteY3" fmla="*/ 7144 h 933450"/>
                <a:gd name="connsiteX4" fmla="*/ 452438 w 1495425"/>
                <a:gd name="connsiteY4" fmla="*/ 533019 h 933450"/>
                <a:gd name="connsiteX5" fmla="*/ 648652 w 1495425"/>
                <a:gd name="connsiteY5" fmla="*/ 7144 h 933450"/>
                <a:gd name="connsiteX6" fmla="*/ 853726 w 1495425"/>
                <a:gd name="connsiteY6" fmla="*/ 7144 h 933450"/>
                <a:gd name="connsiteX7" fmla="*/ 1048131 w 1495425"/>
                <a:gd name="connsiteY7" fmla="*/ 533019 h 933450"/>
                <a:gd name="connsiteX8" fmla="*/ 1249966 w 1495425"/>
                <a:gd name="connsiteY8" fmla="*/ 7144 h 933450"/>
                <a:gd name="connsiteX9" fmla="*/ 1495329 w 1495425"/>
                <a:gd name="connsiteY9" fmla="*/ 7144 h 933450"/>
                <a:gd name="connsiteX10" fmla="*/ 1130427 w 1495425"/>
                <a:gd name="connsiteY10" fmla="*/ 927259 h 933450"/>
                <a:gd name="connsiteX11" fmla="*/ 947356 w 1495425"/>
                <a:gd name="connsiteY11" fmla="*/ 927259 h 933450"/>
                <a:gd name="connsiteX12" fmla="*/ 751237 w 1495425"/>
                <a:gd name="connsiteY12" fmla="*/ 403384 h 933450"/>
                <a:gd name="connsiteX13" fmla="*/ 555021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021" y="927259"/>
                  </a:moveTo>
                  <a:lnTo>
                    <a:pt x="372046" y="927259"/>
                  </a:lnTo>
                  <a:lnTo>
                    <a:pt x="7144" y="7144"/>
                  </a:lnTo>
                  <a:lnTo>
                    <a:pt x="252413" y="7144"/>
                  </a:lnTo>
                  <a:lnTo>
                    <a:pt x="452438" y="533019"/>
                  </a:lnTo>
                  <a:lnTo>
                    <a:pt x="648652" y="7144"/>
                  </a:lnTo>
                  <a:lnTo>
                    <a:pt x="853726" y="7144"/>
                  </a:lnTo>
                  <a:lnTo>
                    <a:pt x="1048131" y="533019"/>
                  </a:lnTo>
                  <a:lnTo>
                    <a:pt x="1249966" y="7144"/>
                  </a:lnTo>
                  <a:lnTo>
                    <a:pt x="1495329" y="7144"/>
                  </a:lnTo>
                  <a:lnTo>
                    <a:pt x="1130427" y="927259"/>
                  </a:lnTo>
                  <a:lnTo>
                    <a:pt x="947356" y="927259"/>
                  </a:lnTo>
                  <a:lnTo>
                    <a:pt x="751237" y="403384"/>
                  </a:lnTo>
                  <a:lnTo>
                    <a:pt x="555021" y="927259"/>
                  </a:lnTo>
                  <a:close/>
                </a:path>
              </a:pathLst>
            </a:custGeom>
            <a:solidFill>
              <a:srgbClr val="FFFFFF"/>
            </a:solidFill>
            <a:ln w="9525" cap="flat">
              <a:noFill/>
              <a:prstDash val="solid"/>
              <a:miter/>
            </a:ln>
          </p:spPr>
          <p:txBody>
            <a:bodyPr rtlCol="0" anchor="ctr"/>
            <a:lstStyle/>
            <a:p>
              <a:endParaRPr lang="en-US"/>
            </a:p>
          </p:txBody>
        </p:sp>
        <p:sp>
          <p:nvSpPr>
            <p:cNvPr id="17" name="Freeform: Shape 55">
              <a:extLst>
                <a:ext uri="{FF2B5EF4-FFF2-40B4-BE49-F238E27FC236}">
                  <a16:creationId xmlns="" xmlns:a16="http://schemas.microsoft.com/office/drawing/2014/main" id="{82BB00E0-F3AF-5E44-B04A-525B23A3B978}"/>
                </a:ext>
              </a:extLst>
            </p:cNvPr>
            <p:cNvSpPr/>
            <p:nvPr/>
          </p:nvSpPr>
          <p:spPr>
            <a:xfrm>
              <a:off x="10805153" y="4266020"/>
              <a:ext cx="95250" cy="123825"/>
            </a:xfrm>
            <a:custGeom>
              <a:avLst/>
              <a:gdLst>
                <a:gd name="connsiteX0" fmla="*/ 91441 w 95250"/>
                <a:gd name="connsiteY0" fmla="*/ 7144 h 123825"/>
                <a:gd name="connsiteX1" fmla="*/ 91441 w 95250"/>
                <a:gd name="connsiteY1" fmla="*/ 27242 h 123825"/>
                <a:gd name="connsiteX2" fmla="*/ 60580 w 95250"/>
                <a:gd name="connsiteY2" fmla="*/ 27242 h 123825"/>
                <a:gd name="connsiteX3" fmla="*/ 60580 w 95250"/>
                <a:gd name="connsiteY3" fmla="*/ 124015 h 123825"/>
                <a:gd name="connsiteX4" fmla="*/ 38006 w 95250"/>
                <a:gd name="connsiteY4" fmla="*/ 124015 h 123825"/>
                <a:gd name="connsiteX5" fmla="*/ 38006 w 95250"/>
                <a:gd name="connsiteY5" fmla="*/ 27242 h 123825"/>
                <a:gd name="connsiteX6" fmla="*/ 7144 w 95250"/>
                <a:gd name="connsiteY6" fmla="*/ 27242 h 123825"/>
                <a:gd name="connsiteX7" fmla="*/ 7144 w 95250"/>
                <a:gd name="connsiteY7" fmla="*/ 7144 h 123825"/>
                <a:gd name="connsiteX8" fmla="*/ 91441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441" y="7144"/>
                  </a:moveTo>
                  <a:lnTo>
                    <a:pt x="91441" y="27242"/>
                  </a:lnTo>
                  <a:lnTo>
                    <a:pt x="60580" y="27242"/>
                  </a:lnTo>
                  <a:lnTo>
                    <a:pt x="60580" y="124015"/>
                  </a:lnTo>
                  <a:lnTo>
                    <a:pt x="38006" y="124015"/>
                  </a:lnTo>
                  <a:lnTo>
                    <a:pt x="38006" y="27242"/>
                  </a:lnTo>
                  <a:lnTo>
                    <a:pt x="7144" y="27242"/>
                  </a:lnTo>
                  <a:lnTo>
                    <a:pt x="7144" y="7144"/>
                  </a:lnTo>
                  <a:lnTo>
                    <a:pt x="91441" y="7144"/>
                  </a:lnTo>
                  <a:close/>
                </a:path>
              </a:pathLst>
            </a:custGeom>
            <a:solidFill>
              <a:srgbClr val="FFFFFF"/>
            </a:solidFill>
            <a:ln w="9525" cap="flat">
              <a:noFill/>
              <a:prstDash val="solid"/>
              <a:miter/>
            </a:ln>
          </p:spPr>
          <p:txBody>
            <a:bodyPr rtlCol="0" anchor="ctr"/>
            <a:lstStyle/>
            <a:p>
              <a:endParaRPr lang="en-US"/>
            </a:p>
          </p:txBody>
        </p:sp>
        <p:sp>
          <p:nvSpPr>
            <p:cNvPr id="18" name="Freeform: Shape 56">
              <a:extLst>
                <a:ext uri="{FF2B5EF4-FFF2-40B4-BE49-F238E27FC236}">
                  <a16:creationId xmlns="" xmlns:a16="http://schemas.microsoft.com/office/drawing/2014/main" id="{5310392E-2D30-F649-8949-8F0D70CC8F56}"/>
                </a:ext>
              </a:extLst>
            </p:cNvPr>
            <p:cNvSpPr/>
            <p:nvPr/>
          </p:nvSpPr>
          <p:spPr>
            <a:xfrm>
              <a:off x="10907357" y="4266020"/>
              <a:ext cx="123825" cy="123825"/>
            </a:xfrm>
            <a:custGeom>
              <a:avLst/>
              <a:gdLst>
                <a:gd name="connsiteX0" fmla="*/ 65532 w 123825"/>
                <a:gd name="connsiteY0" fmla="*/ 77152 h 123825"/>
                <a:gd name="connsiteX1" fmla="*/ 108109 w 123825"/>
                <a:gd name="connsiteY1" fmla="*/ 7144 h 123825"/>
                <a:gd name="connsiteX2" fmla="*/ 124015 w 123825"/>
                <a:gd name="connsiteY2" fmla="*/ 7144 h 123825"/>
                <a:gd name="connsiteX3" fmla="*/ 124015 w 123825"/>
                <a:gd name="connsiteY3" fmla="*/ 124015 h 123825"/>
                <a:gd name="connsiteX4" fmla="*/ 101440 w 123825"/>
                <a:gd name="connsiteY4" fmla="*/ 124015 h 123825"/>
                <a:gd name="connsiteX5" fmla="*/ 101440 w 123825"/>
                <a:gd name="connsiteY5" fmla="*/ 58960 h 123825"/>
                <a:gd name="connsiteX6" fmla="*/ 73342 w 123825"/>
                <a:gd name="connsiteY6" fmla="*/ 104870 h 123825"/>
                <a:gd name="connsiteX7" fmla="*/ 57721 w 123825"/>
                <a:gd name="connsiteY7" fmla="*/ 104870 h 123825"/>
                <a:gd name="connsiteX8" fmla="*/ 29623 w 123825"/>
                <a:gd name="connsiteY8" fmla="*/ 58960 h 123825"/>
                <a:gd name="connsiteX9" fmla="*/ 29623 w 123825"/>
                <a:gd name="connsiteY9" fmla="*/ 124015 h 123825"/>
                <a:gd name="connsiteX10" fmla="*/ 7144 w 123825"/>
                <a:gd name="connsiteY10" fmla="*/ 124015 h 123825"/>
                <a:gd name="connsiteX11" fmla="*/ 7144 w 123825"/>
                <a:gd name="connsiteY11" fmla="*/ 7144 h 123825"/>
                <a:gd name="connsiteX12" fmla="*/ 22954 w 123825"/>
                <a:gd name="connsiteY12" fmla="*/ 7144 h 123825"/>
                <a:gd name="connsiteX13" fmla="*/ 65532 w 123825"/>
                <a:gd name="connsiteY13" fmla="*/ 771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532" y="77152"/>
                  </a:moveTo>
                  <a:lnTo>
                    <a:pt x="108109" y="7144"/>
                  </a:lnTo>
                  <a:lnTo>
                    <a:pt x="124015" y="7144"/>
                  </a:lnTo>
                  <a:lnTo>
                    <a:pt x="124015" y="124015"/>
                  </a:lnTo>
                  <a:lnTo>
                    <a:pt x="101440" y="124015"/>
                  </a:lnTo>
                  <a:lnTo>
                    <a:pt x="101440" y="58960"/>
                  </a:lnTo>
                  <a:lnTo>
                    <a:pt x="73342" y="104870"/>
                  </a:lnTo>
                  <a:lnTo>
                    <a:pt x="57721" y="104870"/>
                  </a:lnTo>
                  <a:lnTo>
                    <a:pt x="29623" y="58960"/>
                  </a:lnTo>
                  <a:lnTo>
                    <a:pt x="29623" y="124015"/>
                  </a:lnTo>
                  <a:lnTo>
                    <a:pt x="7144" y="124015"/>
                  </a:lnTo>
                  <a:lnTo>
                    <a:pt x="7144" y="7144"/>
                  </a:lnTo>
                  <a:lnTo>
                    <a:pt x="22954" y="7144"/>
                  </a:lnTo>
                  <a:lnTo>
                    <a:pt x="65532" y="77152"/>
                  </a:lnTo>
                  <a:close/>
                </a:path>
              </a:pathLst>
            </a:custGeom>
            <a:solidFill>
              <a:srgbClr val="FFFFFF"/>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151889565"/>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o not use">
    <p:spTree>
      <p:nvGrpSpPr>
        <p:cNvPr id="1" name=""/>
        <p:cNvGrpSpPr/>
        <p:nvPr/>
      </p:nvGrpSpPr>
      <p:grpSpPr>
        <a:xfrm>
          <a:off x="0" y="0"/>
          <a:ext cx="0" cy="0"/>
          <a:chOff x="0" y="0"/>
          <a:chExt cx="0" cy="0"/>
        </a:xfrm>
      </p:grpSpPr>
      <p:sp>
        <p:nvSpPr>
          <p:cNvPr id="3" name="Rectangle 2"/>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dirty="0"/>
          </a:p>
        </p:txBody>
      </p:sp>
      <p:sp>
        <p:nvSpPr>
          <p:cNvPr id="4" name="TextBox 3"/>
          <p:cNvSpPr txBox="1"/>
          <p:nvPr/>
        </p:nvSpPr>
        <p:spPr bwMode="gray">
          <a:xfrm>
            <a:off x="1453956" y="3244335"/>
            <a:ext cx="9280920" cy="1200072"/>
          </a:xfrm>
          <a:prstGeom prst="rect">
            <a:avLst/>
          </a:prstGeom>
          <a:noFill/>
        </p:spPr>
        <p:txBody>
          <a:bodyPr wrap="square" rtlCol="0">
            <a:spAutoFit/>
          </a:bodyPr>
          <a:lstStyle/>
          <a:p>
            <a:pPr algn="ctr"/>
            <a:r>
              <a:rPr lang="en-US" sz="3599" dirty="0">
                <a:solidFill>
                  <a:srgbClr val="FFFFFF"/>
                </a:solidFill>
              </a:rPr>
              <a:t>Do</a:t>
            </a:r>
            <a:r>
              <a:rPr lang="en-US" sz="3599" baseline="0" dirty="0">
                <a:solidFill>
                  <a:srgbClr val="FFFFFF"/>
                </a:solidFill>
              </a:rPr>
              <a:t> not use this layout. For visual reference in layout masters only.</a:t>
            </a:r>
            <a:endParaRPr lang="en-US" sz="3599" dirty="0">
              <a:solidFill>
                <a:srgbClr val="FFFFFF"/>
              </a:solidFill>
            </a:endParaRPr>
          </a:p>
        </p:txBody>
      </p:sp>
      <p:sp>
        <p:nvSpPr>
          <p:cNvPr id="5" name="Rectangle 4"/>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dirty="0"/>
          </a:p>
        </p:txBody>
      </p:sp>
      <p:sp>
        <p:nvSpPr>
          <p:cNvPr id="6" name="TextBox 5"/>
          <p:cNvSpPr txBox="1"/>
          <p:nvPr/>
        </p:nvSpPr>
        <p:spPr bwMode="gray">
          <a:xfrm>
            <a:off x="1453956" y="3244335"/>
            <a:ext cx="9280920" cy="1200072"/>
          </a:xfrm>
          <a:prstGeom prst="rect">
            <a:avLst/>
          </a:prstGeom>
          <a:noFill/>
        </p:spPr>
        <p:txBody>
          <a:bodyPr wrap="square" rtlCol="0">
            <a:spAutoFit/>
          </a:bodyPr>
          <a:lstStyle/>
          <a:p>
            <a:pPr algn="ctr"/>
            <a:r>
              <a:rPr lang="en-US" sz="3599" dirty="0">
                <a:solidFill>
                  <a:srgbClr val="FFFFFF"/>
                </a:solidFill>
              </a:rPr>
              <a:t>Do</a:t>
            </a:r>
            <a:r>
              <a:rPr lang="en-US" sz="3599" baseline="0" dirty="0">
                <a:solidFill>
                  <a:srgbClr val="FFFFFF"/>
                </a:solidFill>
              </a:rPr>
              <a:t> not use this layout. For visual reference in layout masters only.</a:t>
            </a:r>
            <a:endParaRPr lang="en-US" sz="3599" dirty="0">
              <a:solidFill>
                <a:srgbClr val="FFFFFF"/>
              </a:solidFill>
            </a:endParaRPr>
          </a:p>
        </p:txBody>
      </p:sp>
      <p:sp>
        <p:nvSpPr>
          <p:cNvPr id="7" name="Rectangle 6"/>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dirty="0"/>
          </a:p>
        </p:txBody>
      </p:sp>
      <p:sp>
        <p:nvSpPr>
          <p:cNvPr id="8" name="TextBox 7"/>
          <p:cNvSpPr txBox="1"/>
          <p:nvPr/>
        </p:nvSpPr>
        <p:spPr bwMode="gray">
          <a:xfrm>
            <a:off x="1453956" y="3244335"/>
            <a:ext cx="9280920" cy="1200072"/>
          </a:xfrm>
          <a:prstGeom prst="rect">
            <a:avLst/>
          </a:prstGeom>
          <a:noFill/>
        </p:spPr>
        <p:txBody>
          <a:bodyPr wrap="square" rtlCol="0">
            <a:spAutoFit/>
          </a:bodyPr>
          <a:lstStyle/>
          <a:p>
            <a:pPr algn="ctr"/>
            <a:r>
              <a:rPr lang="en-US" sz="3599" dirty="0">
                <a:solidFill>
                  <a:srgbClr val="FFFFFF"/>
                </a:solidFill>
              </a:rPr>
              <a:t>Do</a:t>
            </a:r>
            <a:r>
              <a:rPr lang="en-US" sz="3599" baseline="0" dirty="0">
                <a:solidFill>
                  <a:srgbClr val="FFFFFF"/>
                </a:solidFill>
              </a:rPr>
              <a:t> not use this layout. For visual reference in layout masters only.</a:t>
            </a:r>
            <a:endParaRPr lang="en-US" sz="3599" dirty="0">
              <a:solidFill>
                <a:srgbClr val="FFFFFF"/>
              </a:solidFill>
            </a:endParaRPr>
          </a:p>
        </p:txBody>
      </p:sp>
    </p:spTree>
    <p:extLst/>
  </p:cSld>
  <p:clrMapOvr>
    <a:masterClrMapping/>
  </p:clrMapOvr>
  <p:transition>
    <p:fade/>
  </p:transition>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ontent Page 5">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612788" y="865678"/>
            <a:ext cx="10980773" cy="329874"/>
          </a:xfrm>
          <a:prstGeom prst="rect">
            <a:avLst/>
          </a:prstGeom>
        </p:spPr>
        <p:txBody>
          <a:bodyPr/>
          <a:lstStyle>
            <a:lvl1pPr marL="0" indent="0" algn="l">
              <a:buNone/>
              <a:defRPr sz="1678" b="0" baseline="0">
                <a:solidFill>
                  <a:schemeClr val="tx2">
                    <a:lumMod val="50000"/>
                  </a:schemeClr>
                </a:solidFill>
                <a:latin typeface="Century Gothic"/>
                <a:cs typeface="Century Gothic"/>
              </a:defRPr>
            </a:lvl1pPr>
          </a:lstStyle>
          <a:p>
            <a:pPr>
              <a:lnSpc>
                <a:spcPct val="70000"/>
              </a:lnSpc>
            </a:pPr>
            <a:r>
              <a:rPr lang="en-US" dirty="0"/>
              <a:t>Subhead</a:t>
            </a:r>
          </a:p>
        </p:txBody>
      </p:sp>
      <p:sp>
        <p:nvSpPr>
          <p:cNvPr id="2" name="Footer Placeholder 1"/>
          <p:cNvSpPr>
            <a:spLocks noGrp="1"/>
          </p:cNvSpPr>
          <p:nvPr>
            <p:ph type="ftr" sz="quarter" idx="25"/>
          </p:nvPr>
        </p:nvSpPr>
        <p:spPr>
          <a:xfrm>
            <a:off x="4037549" y="6356353"/>
            <a:ext cx="4113728" cy="365125"/>
          </a:xfrm>
          <a:prstGeom prst="rect">
            <a:avLst/>
          </a:prstGeom>
        </p:spPr>
        <p:txBody>
          <a:bodyPr/>
          <a:lstStyle/>
          <a:p>
            <a:endParaRPr lang="en-US" dirty="0"/>
          </a:p>
        </p:txBody>
      </p:sp>
      <p:sp>
        <p:nvSpPr>
          <p:cNvPr id="8" name="Text Placeholder 11"/>
          <p:cNvSpPr>
            <a:spLocks noGrp="1"/>
          </p:cNvSpPr>
          <p:nvPr>
            <p:ph type="body" sz="quarter" idx="27" hasCustomPrompt="1"/>
          </p:nvPr>
        </p:nvSpPr>
        <p:spPr>
          <a:xfrm>
            <a:off x="612787" y="293984"/>
            <a:ext cx="10980773" cy="568948"/>
          </a:xfrm>
          <a:prstGeom prst="rect">
            <a:avLst/>
          </a:prstGeom>
        </p:spPr>
        <p:txBody>
          <a:bodyPr/>
          <a:lstStyle>
            <a:lvl1pPr marL="0" indent="0" algn="l">
              <a:lnSpc>
                <a:spcPct val="110000"/>
              </a:lnSpc>
              <a:buNone/>
              <a:defRPr sz="2878" b="0" i="0" baseline="0">
                <a:solidFill>
                  <a:schemeClr val="accent1"/>
                </a:solidFill>
                <a:latin typeface="Century Gothic"/>
                <a:cs typeface="Century Gothic"/>
              </a:defRPr>
            </a:lvl1pPr>
            <a:lvl2pPr algn="l">
              <a:defRPr/>
            </a:lvl2pPr>
            <a:lvl3pPr algn="l">
              <a:defRPr/>
            </a:lvl3pPr>
            <a:lvl4pPr algn="l">
              <a:defRPr/>
            </a:lvl4pPr>
            <a:lvl5pPr algn="l">
              <a:defRPr/>
            </a:lvl5pPr>
          </a:lstStyle>
          <a:p>
            <a:pPr lvl="0"/>
            <a:r>
              <a:rPr lang="en-US" dirty="0"/>
              <a:t>Slide Headline</a:t>
            </a:r>
          </a:p>
        </p:txBody>
      </p:sp>
    </p:spTree>
    <p:extLst>
      <p:ext uri="{BB962C8B-B14F-4D97-AF65-F5344CB8AC3E}">
        <p14:creationId xmlns:p14="http://schemas.microsoft.com/office/powerpoint/2010/main" val="31391453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Title Slide_Blu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816077"/>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ver_1">
    <p:bg bwMode="gray">
      <p:bgPr>
        <a:solidFill>
          <a:schemeClr val="tx1"/>
        </a:solidFill>
        <a:effectLst/>
      </p:bgPr>
    </p:bg>
    <p:spTree>
      <p:nvGrpSpPr>
        <p:cNvPr id="1" name=""/>
        <p:cNvGrpSpPr/>
        <p:nvPr/>
      </p:nvGrpSpPr>
      <p:grpSpPr>
        <a:xfrm>
          <a:off x="0" y="0"/>
          <a:ext cx="0" cy="0"/>
          <a:chOff x="0" y="0"/>
          <a:chExt cx="0" cy="0"/>
        </a:xfrm>
      </p:grpSpPr>
      <p:sp>
        <p:nvSpPr>
          <p:cNvPr id="28" name="Text Placeholder 2"/>
          <p:cNvSpPr>
            <a:spLocks noGrp="1"/>
          </p:cNvSpPr>
          <p:nvPr>
            <p:ph type="body" sz="quarter" idx="12" hasCustomPrompt="1"/>
          </p:nvPr>
        </p:nvSpPr>
        <p:spPr>
          <a:xfrm>
            <a:off x="428224" y="3411259"/>
            <a:ext cx="9392443" cy="789637"/>
          </a:xfrm>
        </p:spPr>
        <p:txBody>
          <a:bodyPr/>
          <a:lstStyle>
            <a:lvl1pPr marL="0" indent="0">
              <a:lnSpc>
                <a:spcPct val="80000"/>
              </a:lnSpc>
              <a:spcBef>
                <a:spcPts val="0"/>
              </a:spcBef>
              <a:buFont typeface="Arial" panose="020B0604020202020204" pitchFamily="34" charset="0"/>
              <a:buNone/>
              <a:defRPr sz="2299" b="0">
                <a:solidFill>
                  <a:schemeClr val="bg1"/>
                </a:solidFill>
              </a:defRPr>
            </a:lvl1pPr>
            <a:lvl2pPr marL="231612" indent="0">
              <a:buNone/>
              <a:defRPr/>
            </a:lvl2pPr>
            <a:lvl3pPr marL="569514" indent="0">
              <a:buNone/>
              <a:defRPr/>
            </a:lvl3pPr>
            <a:lvl4pPr marL="853477" indent="0">
              <a:buNone/>
              <a:defRPr/>
            </a:lvl4pPr>
            <a:lvl5pPr marL="1145373" indent="0">
              <a:buNone/>
              <a:defRPr/>
            </a:lvl5pPr>
          </a:lstStyle>
          <a:p>
            <a:pPr lvl="0"/>
            <a:r>
              <a:rPr lang="en-US" dirty="0"/>
              <a:t>Click to edit Subtitle Master text styles</a:t>
            </a:r>
          </a:p>
        </p:txBody>
      </p:sp>
      <p:sp>
        <p:nvSpPr>
          <p:cNvPr id="30" name="Title 2"/>
          <p:cNvSpPr>
            <a:spLocks noGrp="1"/>
          </p:cNvSpPr>
          <p:nvPr>
            <p:ph type="title"/>
          </p:nvPr>
        </p:nvSpPr>
        <p:spPr>
          <a:xfrm>
            <a:off x="427244" y="774669"/>
            <a:ext cx="9393422" cy="2642187"/>
          </a:xfrm>
        </p:spPr>
        <p:txBody>
          <a:bodyPr/>
          <a:lstStyle>
            <a:lvl1pPr marL="0" algn="l" defTabSz="456880" rtl="0" eaLnBrk="1" latinLnBrk="0" hangingPunct="1">
              <a:lnSpc>
                <a:spcPct val="85000"/>
              </a:lnSpc>
              <a:spcBef>
                <a:spcPts val="0"/>
              </a:spcBef>
              <a:buNone/>
              <a:defRPr lang="en-US" sz="4599" b="1" i="0"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dirty="0"/>
              <a:t>Click to edit Master title style</a:t>
            </a:r>
          </a:p>
        </p:txBody>
      </p:sp>
      <p:sp>
        <p:nvSpPr>
          <p:cNvPr id="29" name="Text Placeholder 4"/>
          <p:cNvSpPr>
            <a:spLocks noGrp="1"/>
          </p:cNvSpPr>
          <p:nvPr>
            <p:ph type="body" sz="quarter" idx="13" hasCustomPrompt="1"/>
          </p:nvPr>
        </p:nvSpPr>
        <p:spPr>
          <a:xfrm>
            <a:off x="427295" y="5506862"/>
            <a:ext cx="6164720" cy="914400"/>
          </a:xfrm>
        </p:spPr>
        <p:txBody>
          <a:bodyPr/>
          <a:lstStyle>
            <a:lvl1pPr marL="0" indent="0">
              <a:buNone/>
              <a:defRPr sz="1399">
                <a:solidFill>
                  <a:schemeClr val="bg1"/>
                </a:solidFill>
                <a:latin typeface="+mn-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r>
              <a:rPr lang="en-US" dirty="0"/>
              <a:t>Click to edit Master subtitle style</a:t>
            </a:r>
          </a:p>
        </p:txBody>
      </p:sp>
      <p:sp>
        <p:nvSpPr>
          <p:cNvPr id="35" name="Text Placeholder 4"/>
          <p:cNvSpPr>
            <a:spLocks noGrp="1"/>
          </p:cNvSpPr>
          <p:nvPr>
            <p:ph type="body" sz="quarter" idx="14" hasCustomPrompt="1"/>
          </p:nvPr>
        </p:nvSpPr>
        <p:spPr>
          <a:xfrm>
            <a:off x="428543" y="5135720"/>
            <a:ext cx="6164720" cy="390748"/>
          </a:xfrm>
        </p:spPr>
        <p:txBody>
          <a:bodyPr anchor="b"/>
          <a:lstStyle>
            <a:lvl1pPr marL="0" indent="0">
              <a:buNone/>
              <a:defRPr sz="1399" b="1">
                <a:solidFill>
                  <a:schemeClr val="bg1"/>
                </a:solidFill>
                <a:latin typeface="+mn-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r>
              <a:rPr lang="en-US" dirty="0"/>
              <a:t>Click to edit Master subtitle style</a:t>
            </a:r>
          </a:p>
        </p:txBody>
      </p:sp>
      <p:grpSp>
        <p:nvGrpSpPr>
          <p:cNvPr id="36" name="Group 35">
            <a:extLst>
              <a:ext uri="{FF2B5EF4-FFF2-40B4-BE49-F238E27FC236}">
                <a16:creationId xmlns="" xmlns:a16="http://schemas.microsoft.com/office/drawing/2014/main" id="{263776A5-4AD5-4B46-9367-7EFDFFA31569}"/>
              </a:ext>
            </a:extLst>
          </p:cNvPr>
          <p:cNvGrpSpPr/>
          <p:nvPr userDrawn="1"/>
        </p:nvGrpSpPr>
        <p:grpSpPr bwMode="gray">
          <a:xfrm>
            <a:off x="539751" y="1054100"/>
            <a:ext cx="1498357" cy="234950"/>
            <a:chOff x="539750" y="1054100"/>
            <a:chExt cx="1498357" cy="234950"/>
          </a:xfrm>
        </p:grpSpPr>
        <p:sp>
          <p:nvSpPr>
            <p:cNvPr id="3" name="AutoShape 3">
              <a:extLst>
                <a:ext uri="{FF2B5EF4-FFF2-40B4-BE49-F238E27FC236}">
                  <a16:creationId xmlns="" xmlns:a16="http://schemas.microsoft.com/office/drawing/2014/main" id="{F44A7F4F-3695-4630-9B30-7479D6FAFDF8}"/>
                </a:ext>
              </a:extLst>
            </p:cNvPr>
            <p:cNvSpPr>
              <a:spLocks noChangeAspect="1" noChangeArrowheads="1" noTextEdit="1"/>
            </p:cNvSpPr>
            <p:nvPr userDrawn="1"/>
          </p:nvSpPr>
          <p:spPr bwMode="gray">
            <a:xfrm>
              <a:off x="539750" y="1054100"/>
              <a:ext cx="149066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 name="Freeform 5">
              <a:extLst>
                <a:ext uri="{FF2B5EF4-FFF2-40B4-BE49-F238E27FC236}">
                  <a16:creationId xmlns="" xmlns:a16="http://schemas.microsoft.com/office/drawing/2014/main" id="{F7A8AA34-C7CD-4589-B11D-4A9848602D00}"/>
                </a:ext>
              </a:extLst>
            </p:cNvPr>
            <p:cNvSpPr>
              <a:spLocks/>
            </p:cNvSpPr>
            <p:nvPr userDrawn="1"/>
          </p:nvSpPr>
          <p:spPr bwMode="gray">
            <a:xfrm>
              <a:off x="823913" y="1125538"/>
              <a:ext cx="92075" cy="15875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 name="Freeform 6">
              <a:extLst>
                <a:ext uri="{FF2B5EF4-FFF2-40B4-BE49-F238E27FC236}">
                  <a16:creationId xmlns="" xmlns:a16="http://schemas.microsoft.com/office/drawing/2014/main" id="{90062EE8-46D4-48D9-9B3C-75326CF7F9E8}"/>
                </a:ext>
              </a:extLst>
            </p:cNvPr>
            <p:cNvSpPr>
              <a:spLocks/>
            </p:cNvSpPr>
            <p:nvPr userDrawn="1"/>
          </p:nvSpPr>
          <p:spPr bwMode="gray">
            <a:xfrm>
              <a:off x="539750" y="1123950"/>
              <a:ext cx="117475" cy="16351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 name="Freeform 7">
              <a:extLst>
                <a:ext uri="{FF2B5EF4-FFF2-40B4-BE49-F238E27FC236}">
                  <a16:creationId xmlns="" xmlns:a16="http://schemas.microsoft.com/office/drawing/2014/main" id="{9DEBBD20-E2EB-4610-9A51-669AC0D2F6A6}"/>
                </a:ext>
              </a:extLst>
            </p:cNvPr>
            <p:cNvSpPr>
              <a:spLocks noEditPoints="1"/>
            </p:cNvSpPr>
            <p:nvPr userDrawn="1"/>
          </p:nvSpPr>
          <p:spPr bwMode="gray">
            <a:xfrm>
              <a:off x="665163"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 name="Freeform 8">
              <a:extLst>
                <a:ext uri="{FF2B5EF4-FFF2-40B4-BE49-F238E27FC236}">
                  <a16:creationId xmlns="" xmlns:a16="http://schemas.microsoft.com/office/drawing/2014/main" id="{EEAA3DE7-23CD-4558-8709-1B1030645528}"/>
                </a:ext>
              </a:extLst>
            </p:cNvPr>
            <p:cNvSpPr>
              <a:spLocks/>
            </p:cNvSpPr>
            <p:nvPr userDrawn="1"/>
          </p:nvSpPr>
          <p:spPr bwMode="gray">
            <a:xfrm>
              <a:off x="928688" y="1127125"/>
              <a:ext cx="163513" cy="157163"/>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7" name="Oval 9">
              <a:extLst>
                <a:ext uri="{FF2B5EF4-FFF2-40B4-BE49-F238E27FC236}">
                  <a16:creationId xmlns="" xmlns:a16="http://schemas.microsoft.com/office/drawing/2014/main" id="{60E1A601-537D-4FD7-9DCA-4471CC0D2AC8}"/>
                </a:ext>
              </a:extLst>
            </p:cNvPr>
            <p:cNvSpPr>
              <a:spLocks noChangeArrowheads="1"/>
            </p:cNvSpPr>
            <p:nvPr userDrawn="1"/>
          </p:nvSpPr>
          <p:spPr bwMode="gray">
            <a:xfrm>
              <a:off x="1100138" y="1054100"/>
              <a:ext cx="50800" cy="5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Rectangle 10">
              <a:extLst>
                <a:ext uri="{FF2B5EF4-FFF2-40B4-BE49-F238E27FC236}">
                  <a16:creationId xmlns="" xmlns:a16="http://schemas.microsoft.com/office/drawing/2014/main" id="{D7DA4939-7418-4F1E-AC7B-C955EC8331C2}"/>
                </a:ext>
              </a:extLst>
            </p:cNvPr>
            <p:cNvSpPr>
              <a:spLocks noChangeArrowheads="1"/>
            </p:cNvSpPr>
            <p:nvPr userDrawn="1"/>
          </p:nvSpPr>
          <p:spPr bwMode="gray">
            <a:xfrm>
              <a:off x="1104900" y="1127125"/>
              <a:ext cx="39688" cy="157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Freeform 11">
              <a:extLst>
                <a:ext uri="{FF2B5EF4-FFF2-40B4-BE49-F238E27FC236}">
                  <a16:creationId xmlns="" xmlns:a16="http://schemas.microsoft.com/office/drawing/2014/main" id="{1227FC7A-9D41-44D0-99AD-04D451161FC2}"/>
                </a:ext>
              </a:extLst>
            </p:cNvPr>
            <p:cNvSpPr>
              <a:spLocks/>
            </p:cNvSpPr>
            <p:nvPr userDrawn="1"/>
          </p:nvSpPr>
          <p:spPr bwMode="gray">
            <a:xfrm>
              <a:off x="1162050" y="1123950"/>
              <a:ext cx="147638" cy="16351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Freeform 12">
              <a:extLst>
                <a:ext uri="{FF2B5EF4-FFF2-40B4-BE49-F238E27FC236}">
                  <a16:creationId xmlns="" xmlns:a16="http://schemas.microsoft.com/office/drawing/2014/main" id="{1D49DE8A-F082-488C-A82C-AD1F171C1B97}"/>
                </a:ext>
              </a:extLst>
            </p:cNvPr>
            <p:cNvSpPr>
              <a:spLocks noEditPoints="1"/>
            </p:cNvSpPr>
            <p:nvPr userDrawn="1"/>
          </p:nvSpPr>
          <p:spPr bwMode="gray">
            <a:xfrm>
              <a:off x="1314450"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Freeform 13">
              <a:extLst>
                <a:ext uri="{FF2B5EF4-FFF2-40B4-BE49-F238E27FC236}">
                  <a16:creationId xmlns="" xmlns:a16="http://schemas.microsoft.com/office/drawing/2014/main" id="{59E73E17-1BB6-4243-A33F-8C2A2A877998}"/>
                </a:ext>
              </a:extLst>
            </p:cNvPr>
            <p:cNvSpPr>
              <a:spLocks/>
            </p:cNvSpPr>
            <p:nvPr userDrawn="1"/>
          </p:nvSpPr>
          <p:spPr bwMode="gray">
            <a:xfrm>
              <a:off x="1790700" y="1127125"/>
              <a:ext cx="241300" cy="157163"/>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Freeform 14">
              <a:extLst>
                <a:ext uri="{FF2B5EF4-FFF2-40B4-BE49-F238E27FC236}">
                  <a16:creationId xmlns="" xmlns:a16="http://schemas.microsoft.com/office/drawing/2014/main" id="{DCDABC89-7E30-44B2-829D-185E31F03F4B}"/>
                </a:ext>
              </a:extLst>
            </p:cNvPr>
            <p:cNvSpPr>
              <a:spLocks/>
            </p:cNvSpPr>
            <p:nvPr userDrawn="1"/>
          </p:nvSpPr>
          <p:spPr bwMode="gray">
            <a:xfrm>
              <a:off x="1473200" y="1123950"/>
              <a:ext cx="146050" cy="160338"/>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Freeform 15">
              <a:extLst>
                <a:ext uri="{FF2B5EF4-FFF2-40B4-BE49-F238E27FC236}">
                  <a16:creationId xmlns="" xmlns:a16="http://schemas.microsoft.com/office/drawing/2014/main" id="{D4B8C552-A263-429A-9311-1418F422600A}"/>
                </a:ext>
              </a:extLst>
            </p:cNvPr>
            <p:cNvSpPr>
              <a:spLocks noEditPoints="1"/>
            </p:cNvSpPr>
            <p:nvPr userDrawn="1"/>
          </p:nvSpPr>
          <p:spPr bwMode="gray">
            <a:xfrm>
              <a:off x="1633538" y="1127125"/>
              <a:ext cx="168275" cy="161925"/>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66" name="Group 65">
              <a:extLst>
                <a:ext uri="{FF2B5EF4-FFF2-40B4-BE49-F238E27FC236}">
                  <a16:creationId xmlns="" xmlns:a16="http://schemas.microsoft.com/office/drawing/2014/main" id="{DEBBE881-3D3E-4191-A054-64C53E636502}"/>
                </a:ext>
              </a:extLst>
            </p:cNvPr>
            <p:cNvGrpSpPr>
              <a:grpSpLocks noChangeAspect="1"/>
            </p:cNvGrpSpPr>
            <p:nvPr/>
          </p:nvGrpSpPr>
          <p:grpSpPr bwMode="gray">
            <a:xfrm>
              <a:off x="1998819" y="1263267"/>
              <a:ext cx="39288" cy="20954"/>
              <a:chOff x="2687241" y="1822450"/>
              <a:chExt cx="23813" cy="12700"/>
            </a:xfrm>
          </p:grpSpPr>
          <p:sp>
            <p:nvSpPr>
              <p:cNvPr id="67" name="Freeform 8">
                <a:extLst>
                  <a:ext uri="{FF2B5EF4-FFF2-40B4-BE49-F238E27FC236}">
                    <a16:creationId xmlns="" xmlns:a16="http://schemas.microsoft.com/office/drawing/2014/main" id="{C1FFE498-E612-4637-9DEA-045FEC39828C}"/>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68" name="Freeform 9">
                <a:extLst>
                  <a:ext uri="{FF2B5EF4-FFF2-40B4-BE49-F238E27FC236}">
                    <a16:creationId xmlns="" xmlns:a16="http://schemas.microsoft.com/office/drawing/2014/main" id="{26FC909D-B696-446E-A642-B1EBF7471724}"/>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
        <p:nvSpPr>
          <p:cNvPr id="55" name="AutoShape 7">
            <a:extLst>
              <a:ext uri="{FF2B5EF4-FFF2-40B4-BE49-F238E27FC236}">
                <a16:creationId xmlns="" xmlns:a16="http://schemas.microsoft.com/office/drawing/2014/main" id="{1EED5B79-0291-4B4B-96E3-3F93438B4A2A}"/>
              </a:ext>
            </a:extLst>
          </p:cNvPr>
          <p:cNvSpPr>
            <a:spLocks noChangeAspect="1" noChangeArrowheads="1" noTextEdit="1"/>
          </p:cNvSpPr>
          <p:nvPr userDrawn="1"/>
        </p:nvSpPr>
        <p:spPr bwMode="auto">
          <a:xfrm>
            <a:off x="3154363" y="0"/>
            <a:ext cx="588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799"/>
          </a:p>
        </p:txBody>
      </p:sp>
    </p:spTree>
    <p:extLst>
      <p:ext uri="{BB962C8B-B14F-4D97-AF65-F5344CB8AC3E}">
        <p14:creationId xmlns:p14="http://schemas.microsoft.com/office/powerpoint/2010/main" val="367344443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ection_Slide_1">
    <p:bg>
      <p:bgPr>
        <a:solidFill>
          <a:schemeClr val="accent1"/>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614766" y="2005012"/>
            <a:ext cx="8179914" cy="1336386"/>
          </a:xfrm>
        </p:spPr>
        <p:txBody>
          <a:bodyPr/>
          <a:lstStyle>
            <a:lvl1pPr algn="l" defTabSz="456880" rtl="0" eaLnBrk="1" latinLnBrk="0" hangingPunct="1">
              <a:lnSpc>
                <a:spcPct val="85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629073" y="3360860"/>
            <a:ext cx="6152728" cy="789637"/>
          </a:xfrm>
        </p:spPr>
        <p:txBody>
          <a:bodyPr/>
          <a:lstStyle>
            <a:lvl1pPr marL="0" indent="0">
              <a:lnSpc>
                <a:spcPct val="80000"/>
              </a:lnSpc>
              <a:spcBef>
                <a:spcPts val="0"/>
              </a:spcBef>
              <a:buFont typeface="Arial" panose="020B0604020202020204" pitchFamily="34" charset="0"/>
              <a:buNone/>
              <a:defRPr sz="18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dirty="0"/>
              <a:t>Click to edit Subtitle Master text styles</a:t>
            </a:r>
          </a:p>
        </p:txBody>
      </p:sp>
      <p:grpSp>
        <p:nvGrpSpPr>
          <p:cNvPr id="77" name="Group 76">
            <a:extLst>
              <a:ext uri="{FF2B5EF4-FFF2-40B4-BE49-F238E27FC236}">
                <a16:creationId xmlns="" xmlns:a16="http://schemas.microsoft.com/office/drawing/2014/main" id="{29355969-DB84-4318-9E1A-76AA568398E1}"/>
              </a:ext>
            </a:extLst>
          </p:cNvPr>
          <p:cNvGrpSpPr/>
          <p:nvPr userDrawn="1"/>
        </p:nvGrpSpPr>
        <p:grpSpPr bwMode="gray">
          <a:xfrm>
            <a:off x="540352" y="6347925"/>
            <a:ext cx="559991" cy="161925"/>
            <a:chOff x="4436128" y="1677988"/>
            <a:chExt cx="559991" cy="161925"/>
          </a:xfrm>
        </p:grpSpPr>
        <p:sp>
          <p:nvSpPr>
            <p:cNvPr id="81" name="Freeform 5">
              <a:extLst>
                <a:ext uri="{FF2B5EF4-FFF2-40B4-BE49-F238E27FC236}">
                  <a16:creationId xmlns="" xmlns:a16="http://schemas.microsoft.com/office/drawing/2014/main" id="{4FC9A201-B61A-483F-8C54-FCC6074D0273}"/>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2" name="Freeform 6">
              <a:extLst>
                <a:ext uri="{FF2B5EF4-FFF2-40B4-BE49-F238E27FC236}">
                  <a16:creationId xmlns="" xmlns:a16="http://schemas.microsoft.com/office/drawing/2014/main" id="{264E26F4-97A7-4775-8146-2BB1459C399C}"/>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3" name="Freeform 7">
              <a:extLst>
                <a:ext uri="{FF2B5EF4-FFF2-40B4-BE49-F238E27FC236}">
                  <a16:creationId xmlns="" xmlns:a16="http://schemas.microsoft.com/office/drawing/2014/main" id="{B1855EA9-3279-4461-9DE0-200D3311EB43}"/>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84" name="Group 83">
              <a:extLst>
                <a:ext uri="{FF2B5EF4-FFF2-40B4-BE49-F238E27FC236}">
                  <a16:creationId xmlns="" xmlns:a16="http://schemas.microsoft.com/office/drawing/2014/main" id="{DAE58D35-25DA-4B2D-8A6C-07BD5E7A189D}"/>
                </a:ext>
              </a:extLst>
            </p:cNvPr>
            <p:cNvGrpSpPr>
              <a:grpSpLocks noChangeAspect="1"/>
            </p:cNvGrpSpPr>
            <p:nvPr/>
          </p:nvGrpSpPr>
          <p:grpSpPr bwMode="gray">
            <a:xfrm>
              <a:off x="4956831" y="1814196"/>
              <a:ext cx="39288" cy="20954"/>
              <a:chOff x="2687241" y="1822450"/>
              <a:chExt cx="23813" cy="12700"/>
            </a:xfrm>
          </p:grpSpPr>
          <p:sp>
            <p:nvSpPr>
              <p:cNvPr id="85" name="Freeform 8">
                <a:extLst>
                  <a:ext uri="{FF2B5EF4-FFF2-40B4-BE49-F238E27FC236}">
                    <a16:creationId xmlns="" xmlns:a16="http://schemas.microsoft.com/office/drawing/2014/main" id="{3A3E946E-4278-44BC-AE34-30505F75F279}"/>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86" name="Freeform 9">
                <a:extLst>
                  <a:ext uri="{FF2B5EF4-FFF2-40B4-BE49-F238E27FC236}">
                    <a16:creationId xmlns="" xmlns:a16="http://schemas.microsoft.com/office/drawing/2014/main" id="{02CC909D-562A-4F74-B4D8-D625127A83AC}"/>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297318180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ection_Slide_2">
    <p:bg>
      <p:bgPr>
        <a:solidFill>
          <a:schemeClr val="accent3"/>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614766" y="2005012"/>
            <a:ext cx="8179914" cy="1336386"/>
          </a:xfrm>
        </p:spPr>
        <p:txBody>
          <a:bodyPr/>
          <a:lstStyle>
            <a:lvl1pPr algn="l" defTabSz="456880" rtl="0" eaLnBrk="1" latinLnBrk="0" hangingPunct="1">
              <a:lnSpc>
                <a:spcPct val="85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629073" y="3360860"/>
            <a:ext cx="6152728" cy="789637"/>
          </a:xfrm>
        </p:spPr>
        <p:txBody>
          <a:bodyPr/>
          <a:lstStyle>
            <a:lvl1pPr marL="0" indent="0">
              <a:lnSpc>
                <a:spcPct val="80000"/>
              </a:lnSpc>
              <a:spcBef>
                <a:spcPts val="0"/>
              </a:spcBef>
              <a:buFont typeface="Arial" panose="020B0604020202020204" pitchFamily="34" charset="0"/>
              <a:buNone/>
              <a:defRPr sz="18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dirty="0"/>
              <a:t>Click to edit Subtitle Master text styles</a:t>
            </a:r>
          </a:p>
        </p:txBody>
      </p:sp>
      <p:grpSp>
        <p:nvGrpSpPr>
          <p:cNvPr id="77" name="Group 76">
            <a:extLst>
              <a:ext uri="{FF2B5EF4-FFF2-40B4-BE49-F238E27FC236}">
                <a16:creationId xmlns="" xmlns:a16="http://schemas.microsoft.com/office/drawing/2014/main" id="{EF88F5FD-78A2-463C-8E5C-6E834B7BF014}"/>
              </a:ext>
            </a:extLst>
          </p:cNvPr>
          <p:cNvGrpSpPr/>
          <p:nvPr userDrawn="1"/>
        </p:nvGrpSpPr>
        <p:grpSpPr bwMode="gray">
          <a:xfrm>
            <a:off x="540352" y="6347925"/>
            <a:ext cx="559991" cy="161925"/>
            <a:chOff x="4436128" y="1677988"/>
            <a:chExt cx="559991" cy="161925"/>
          </a:xfrm>
        </p:grpSpPr>
        <p:sp>
          <p:nvSpPr>
            <p:cNvPr id="81" name="Freeform 5">
              <a:extLst>
                <a:ext uri="{FF2B5EF4-FFF2-40B4-BE49-F238E27FC236}">
                  <a16:creationId xmlns="" xmlns:a16="http://schemas.microsoft.com/office/drawing/2014/main" id="{5D74C6C8-3FAE-4551-973A-ECA3B744BD5B}"/>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2" name="Freeform 6">
              <a:extLst>
                <a:ext uri="{FF2B5EF4-FFF2-40B4-BE49-F238E27FC236}">
                  <a16:creationId xmlns="" xmlns:a16="http://schemas.microsoft.com/office/drawing/2014/main" id="{3B39D99C-F1BE-43B8-B4D0-9602743CB429}"/>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3" name="Freeform 7">
              <a:extLst>
                <a:ext uri="{FF2B5EF4-FFF2-40B4-BE49-F238E27FC236}">
                  <a16:creationId xmlns="" xmlns:a16="http://schemas.microsoft.com/office/drawing/2014/main" id="{B76774A0-6FA2-4300-AFDE-BC9A875D1DB2}"/>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84" name="Group 83">
              <a:extLst>
                <a:ext uri="{FF2B5EF4-FFF2-40B4-BE49-F238E27FC236}">
                  <a16:creationId xmlns="" xmlns:a16="http://schemas.microsoft.com/office/drawing/2014/main" id="{2CA88EC8-63F4-4069-B2F5-39D1BF840FED}"/>
                </a:ext>
              </a:extLst>
            </p:cNvPr>
            <p:cNvGrpSpPr>
              <a:grpSpLocks noChangeAspect="1"/>
            </p:cNvGrpSpPr>
            <p:nvPr/>
          </p:nvGrpSpPr>
          <p:grpSpPr bwMode="gray">
            <a:xfrm>
              <a:off x="4956831" y="1814196"/>
              <a:ext cx="39288" cy="20954"/>
              <a:chOff x="2687241" y="1822450"/>
              <a:chExt cx="23813" cy="12700"/>
            </a:xfrm>
          </p:grpSpPr>
          <p:sp>
            <p:nvSpPr>
              <p:cNvPr id="85" name="Freeform 8">
                <a:extLst>
                  <a:ext uri="{FF2B5EF4-FFF2-40B4-BE49-F238E27FC236}">
                    <a16:creationId xmlns="" xmlns:a16="http://schemas.microsoft.com/office/drawing/2014/main" id="{A3EBE9E4-6492-483D-AEFB-6A9F11EB15CC}"/>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86" name="Freeform 9">
                <a:extLst>
                  <a:ext uri="{FF2B5EF4-FFF2-40B4-BE49-F238E27FC236}">
                    <a16:creationId xmlns="" xmlns:a16="http://schemas.microsoft.com/office/drawing/2014/main" id="{38AA0F18-D3CC-411C-BFF1-1EA2E6CD00D1}"/>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386715664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_Slide_3">
    <p:bg bwMode="gray">
      <p:bgPr>
        <a:solidFill>
          <a:schemeClr val="accent2"/>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 xmlns:a16="http://schemas.microsoft.com/office/drawing/2014/main" id="{6B4ED476-FD22-405D-9E44-081A4457A1F7}"/>
              </a:ext>
            </a:extLst>
          </p:cNvPr>
          <p:cNvGrpSpPr/>
          <p:nvPr userDrawn="1"/>
        </p:nvGrpSpPr>
        <p:grpSpPr bwMode="gray">
          <a:xfrm>
            <a:off x="-7938" y="-14753"/>
            <a:ext cx="12231430" cy="6952129"/>
            <a:chOff x="-7938" y="-14753"/>
            <a:chExt cx="12231430" cy="6952129"/>
          </a:xfrm>
        </p:grpSpPr>
        <p:grpSp>
          <p:nvGrpSpPr>
            <p:cNvPr id="19" name="Group 18">
              <a:extLst>
                <a:ext uri="{FF2B5EF4-FFF2-40B4-BE49-F238E27FC236}">
                  <a16:creationId xmlns="" xmlns:a16="http://schemas.microsoft.com/office/drawing/2014/main" id="{D68F8BC3-8475-42E2-8A2D-815F398538B8}"/>
                </a:ext>
              </a:extLst>
            </p:cNvPr>
            <p:cNvGrpSpPr/>
            <p:nvPr userDrawn="1"/>
          </p:nvGrpSpPr>
          <p:grpSpPr bwMode="gray">
            <a:xfrm>
              <a:off x="-7938" y="-14753"/>
              <a:ext cx="12231430" cy="6952129"/>
              <a:chOff x="-7938" y="-14753"/>
              <a:chExt cx="12231430" cy="6952129"/>
            </a:xfrm>
            <a:solidFill>
              <a:srgbClr val="A7D4DF"/>
            </a:solidFill>
          </p:grpSpPr>
          <p:sp>
            <p:nvSpPr>
              <p:cNvPr id="22" name="Rectangle: Rounded Corners 21">
                <a:extLst>
                  <a:ext uri="{FF2B5EF4-FFF2-40B4-BE49-F238E27FC236}">
                    <a16:creationId xmlns="" xmlns:a16="http://schemas.microsoft.com/office/drawing/2014/main" id="{33627FCD-93F8-4E1E-9CAC-033EB45370FF}"/>
                  </a:ext>
                </a:extLst>
              </p:cNvPr>
              <p:cNvSpPr/>
              <p:nvPr userDrawn="1"/>
            </p:nvSpPr>
            <p:spPr bwMode="gray">
              <a:xfrm>
                <a:off x="0" y="0"/>
                <a:ext cx="12188824" cy="6858000"/>
              </a:xfrm>
              <a:prstGeom prst="roundRect">
                <a:avLst>
                  <a:gd name="adj" fmla="val 0"/>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FFFFFF"/>
                  </a:solidFill>
                </a:endParaRPr>
              </a:p>
            </p:txBody>
          </p:sp>
          <p:sp>
            <p:nvSpPr>
              <p:cNvPr id="23" name="Freeform 7">
                <a:extLst>
                  <a:ext uri="{FF2B5EF4-FFF2-40B4-BE49-F238E27FC236}">
                    <a16:creationId xmlns="" xmlns:a16="http://schemas.microsoft.com/office/drawing/2014/main" id="{8CD10370-163E-493A-906C-5077C75A5876}"/>
                  </a:ext>
                </a:extLst>
              </p:cNvPr>
              <p:cNvSpPr>
                <a:spLocks/>
              </p:cNvSpPr>
              <p:nvPr/>
            </p:nvSpPr>
            <p:spPr bwMode="gray">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a:extLst>
                  <a:ext uri="{FF2B5EF4-FFF2-40B4-BE49-F238E27FC236}">
                    <a16:creationId xmlns="" xmlns:a16="http://schemas.microsoft.com/office/drawing/2014/main" id="{009E022A-E01F-4DF5-BBBD-F0593E41BF99}"/>
                  </a:ext>
                </a:extLst>
              </p:cNvPr>
              <p:cNvSpPr>
                <a:spLocks/>
              </p:cNvSpPr>
              <p:nvPr/>
            </p:nvSpPr>
            <p:spPr bwMode="gray">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 xmlns:a16="http://schemas.microsoft.com/office/drawing/2014/main" id="{9F7E9351-C8F8-42A7-A0B8-984BB3340F2F}"/>
                  </a:ext>
                </a:extLst>
              </p:cNvPr>
              <p:cNvSpPr>
                <a:spLocks/>
              </p:cNvSpPr>
              <p:nvPr/>
            </p:nvSpPr>
            <p:spPr bwMode="gray">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 xmlns:a16="http://schemas.microsoft.com/office/drawing/2014/main" id="{9F350262-2A60-4561-B3DA-FAF6B76A51B9}"/>
                  </a:ext>
                </a:extLst>
              </p:cNvPr>
              <p:cNvSpPr>
                <a:spLocks/>
              </p:cNvSpPr>
              <p:nvPr/>
            </p:nvSpPr>
            <p:spPr bwMode="gray">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a:extLst>
                  <a:ext uri="{FF2B5EF4-FFF2-40B4-BE49-F238E27FC236}">
                    <a16:creationId xmlns="" xmlns:a16="http://schemas.microsoft.com/office/drawing/2014/main" id="{2D202586-0589-41BB-9B88-E52889EACF69}"/>
                  </a:ext>
                </a:extLst>
              </p:cNvPr>
              <p:cNvSpPr>
                <a:spLocks/>
              </p:cNvSpPr>
              <p:nvPr/>
            </p:nvSpPr>
            <p:spPr bwMode="gray">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 xmlns:a16="http://schemas.microsoft.com/office/drawing/2014/main" id="{A3CAACCD-18EA-4DCE-ABDC-F930073CB0DD}"/>
                  </a:ext>
                </a:extLst>
              </p:cNvPr>
              <p:cNvSpPr>
                <a:spLocks/>
              </p:cNvSpPr>
              <p:nvPr/>
            </p:nvSpPr>
            <p:spPr bwMode="gray">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 xmlns:a16="http://schemas.microsoft.com/office/drawing/2014/main" id="{BFBCE1D8-84E9-4CE7-B53E-299F28C52E44}"/>
                  </a:ext>
                </a:extLst>
              </p:cNvPr>
              <p:cNvSpPr>
                <a:spLocks/>
              </p:cNvSpPr>
              <p:nvPr/>
            </p:nvSpPr>
            <p:spPr bwMode="gray">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 xmlns:a16="http://schemas.microsoft.com/office/drawing/2014/main" id="{B6087FE1-1BAA-4B5F-89C1-3693ABA1DF5B}"/>
                  </a:ext>
                </a:extLst>
              </p:cNvPr>
              <p:cNvGrpSpPr/>
              <p:nvPr userDrawn="1"/>
            </p:nvGrpSpPr>
            <p:grpSpPr bwMode="gray">
              <a:xfrm>
                <a:off x="2778125" y="6554788"/>
                <a:ext cx="1296987" cy="382588"/>
                <a:chOff x="2778125" y="6253163"/>
                <a:chExt cx="1296987" cy="382588"/>
              </a:xfrm>
              <a:grpFill/>
            </p:grpSpPr>
            <p:sp>
              <p:nvSpPr>
                <p:cNvPr id="72" name="Rectangle 15">
                  <a:extLst>
                    <a:ext uri="{FF2B5EF4-FFF2-40B4-BE49-F238E27FC236}">
                      <a16:creationId xmlns="" xmlns:a16="http://schemas.microsoft.com/office/drawing/2014/main" id="{C7383536-6B97-4493-94A8-C8453EFA3E42}"/>
                    </a:ext>
                  </a:extLst>
                </p:cNvPr>
                <p:cNvSpPr>
                  <a:spLocks noChangeArrowheads="1"/>
                </p:cNvSpPr>
                <p:nvPr/>
              </p:nvSpPr>
              <p:spPr bwMode="gray">
                <a:xfrm>
                  <a:off x="3079750" y="6324601"/>
                  <a:ext cx="222250" cy="142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Oval 17">
                  <a:extLst>
                    <a:ext uri="{FF2B5EF4-FFF2-40B4-BE49-F238E27FC236}">
                      <a16:creationId xmlns="" xmlns:a16="http://schemas.microsoft.com/office/drawing/2014/main" id="{CD2570C6-58FB-43E5-803E-9A12ED4A2D30}"/>
                    </a:ext>
                  </a:extLst>
                </p:cNvPr>
                <p:cNvSpPr>
                  <a:spLocks noChangeArrowheads="1"/>
                </p:cNvSpPr>
                <p:nvPr/>
              </p:nvSpPr>
              <p:spPr bwMode="gray">
                <a:xfrm>
                  <a:off x="2778125" y="647541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Oval 18">
                  <a:extLst>
                    <a:ext uri="{FF2B5EF4-FFF2-40B4-BE49-F238E27FC236}">
                      <a16:creationId xmlns="" xmlns:a16="http://schemas.microsoft.com/office/drawing/2014/main" id="{536E6A03-D6FE-4920-9DBD-1662CBD2E873}"/>
                    </a:ext>
                  </a:extLst>
                </p:cNvPr>
                <p:cNvSpPr>
                  <a:spLocks noChangeArrowheads="1"/>
                </p:cNvSpPr>
                <p:nvPr/>
              </p:nvSpPr>
              <p:spPr bwMode="gray">
                <a:xfrm>
                  <a:off x="2778125" y="625316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Oval 19">
                  <a:extLst>
                    <a:ext uri="{FF2B5EF4-FFF2-40B4-BE49-F238E27FC236}">
                      <a16:creationId xmlns="" xmlns:a16="http://schemas.microsoft.com/office/drawing/2014/main" id="{BFCAE05F-BEAD-4787-BF8B-D3407F8C9956}"/>
                    </a:ext>
                  </a:extLst>
                </p:cNvPr>
                <p:cNvSpPr>
                  <a:spLocks noChangeArrowheads="1"/>
                </p:cNvSpPr>
                <p:nvPr/>
              </p:nvSpPr>
              <p:spPr bwMode="gray">
                <a:xfrm>
                  <a:off x="3000375" y="647541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Oval 20">
                  <a:extLst>
                    <a:ext uri="{FF2B5EF4-FFF2-40B4-BE49-F238E27FC236}">
                      <a16:creationId xmlns="" xmlns:a16="http://schemas.microsoft.com/office/drawing/2014/main" id="{B57B53A3-8E36-4015-8374-520DFFF21D2C}"/>
                    </a:ext>
                  </a:extLst>
                </p:cNvPr>
                <p:cNvSpPr>
                  <a:spLocks noChangeArrowheads="1"/>
                </p:cNvSpPr>
                <p:nvPr/>
              </p:nvSpPr>
              <p:spPr bwMode="gray">
                <a:xfrm>
                  <a:off x="3000375" y="625316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Oval 21">
                  <a:extLst>
                    <a:ext uri="{FF2B5EF4-FFF2-40B4-BE49-F238E27FC236}">
                      <a16:creationId xmlns="" xmlns:a16="http://schemas.microsoft.com/office/drawing/2014/main" id="{8C803FF2-5242-448B-86CC-B0AD66045270}"/>
                    </a:ext>
                  </a:extLst>
                </p:cNvPr>
                <p:cNvSpPr>
                  <a:spLocks noChangeArrowheads="1"/>
                </p:cNvSpPr>
                <p:nvPr/>
              </p:nvSpPr>
              <p:spPr bwMode="gray">
                <a:xfrm>
                  <a:off x="3232150" y="6253163"/>
                  <a:ext cx="153988"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Rectangle 24">
                  <a:extLst>
                    <a:ext uri="{FF2B5EF4-FFF2-40B4-BE49-F238E27FC236}">
                      <a16:creationId xmlns="" xmlns:a16="http://schemas.microsoft.com/office/drawing/2014/main" id="{BC1765F4-9134-4057-A813-36935B36F8C1}"/>
                    </a:ext>
                  </a:extLst>
                </p:cNvPr>
                <p:cNvSpPr>
                  <a:spLocks noChangeArrowheads="1"/>
                </p:cNvSpPr>
                <p:nvPr/>
              </p:nvSpPr>
              <p:spPr bwMode="gray">
                <a:xfrm>
                  <a:off x="3767137" y="6324601"/>
                  <a:ext cx="223838" cy="142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Oval 26">
                  <a:extLst>
                    <a:ext uri="{FF2B5EF4-FFF2-40B4-BE49-F238E27FC236}">
                      <a16:creationId xmlns="" xmlns:a16="http://schemas.microsoft.com/office/drawing/2014/main" id="{31313BA9-11DF-45AF-A11B-0EAF8D78BB35}"/>
                    </a:ext>
                  </a:extLst>
                </p:cNvPr>
                <p:cNvSpPr>
                  <a:spLocks noChangeArrowheads="1"/>
                </p:cNvSpPr>
                <p:nvPr/>
              </p:nvSpPr>
              <p:spPr bwMode="gray">
                <a:xfrm>
                  <a:off x="3465512" y="647541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Oval 27">
                  <a:extLst>
                    <a:ext uri="{FF2B5EF4-FFF2-40B4-BE49-F238E27FC236}">
                      <a16:creationId xmlns="" xmlns:a16="http://schemas.microsoft.com/office/drawing/2014/main" id="{F0B1AE53-8CCD-445E-94C7-C316CE5B67AF}"/>
                    </a:ext>
                  </a:extLst>
                </p:cNvPr>
                <p:cNvSpPr>
                  <a:spLocks noChangeArrowheads="1"/>
                </p:cNvSpPr>
                <p:nvPr/>
              </p:nvSpPr>
              <p:spPr bwMode="gray">
                <a:xfrm>
                  <a:off x="3465512" y="6253163"/>
                  <a:ext cx="157163"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Oval 28">
                  <a:extLst>
                    <a:ext uri="{FF2B5EF4-FFF2-40B4-BE49-F238E27FC236}">
                      <a16:creationId xmlns="" xmlns:a16="http://schemas.microsoft.com/office/drawing/2014/main" id="{F9FFA04B-60F6-4CA0-9E11-906B7C86B6CD}"/>
                    </a:ext>
                  </a:extLst>
                </p:cNvPr>
                <p:cNvSpPr>
                  <a:spLocks noChangeArrowheads="1"/>
                </p:cNvSpPr>
                <p:nvPr/>
              </p:nvSpPr>
              <p:spPr bwMode="gray">
                <a:xfrm>
                  <a:off x="3689350" y="647541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Oval 29">
                  <a:extLst>
                    <a:ext uri="{FF2B5EF4-FFF2-40B4-BE49-F238E27FC236}">
                      <a16:creationId xmlns="" xmlns:a16="http://schemas.microsoft.com/office/drawing/2014/main" id="{AF1B0566-0F5C-4D96-B083-699E95194787}"/>
                    </a:ext>
                  </a:extLst>
                </p:cNvPr>
                <p:cNvSpPr>
                  <a:spLocks noChangeArrowheads="1"/>
                </p:cNvSpPr>
                <p:nvPr/>
              </p:nvSpPr>
              <p:spPr bwMode="gray">
                <a:xfrm>
                  <a:off x="3689350" y="625316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Oval 30">
                  <a:extLst>
                    <a:ext uri="{FF2B5EF4-FFF2-40B4-BE49-F238E27FC236}">
                      <a16:creationId xmlns="" xmlns:a16="http://schemas.microsoft.com/office/drawing/2014/main" id="{4419BA61-3322-4D2B-8465-F9D3682EB307}"/>
                    </a:ext>
                  </a:extLst>
                </p:cNvPr>
                <p:cNvSpPr>
                  <a:spLocks noChangeArrowheads="1"/>
                </p:cNvSpPr>
                <p:nvPr/>
              </p:nvSpPr>
              <p:spPr bwMode="gray">
                <a:xfrm>
                  <a:off x="3919537" y="6253163"/>
                  <a:ext cx="155575" cy="16033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1" name="Freeform 38">
                <a:extLst>
                  <a:ext uri="{FF2B5EF4-FFF2-40B4-BE49-F238E27FC236}">
                    <a16:creationId xmlns="" xmlns:a16="http://schemas.microsoft.com/office/drawing/2014/main" id="{D959A993-EC3D-4459-85C9-376EC1D8D650}"/>
                  </a:ext>
                </a:extLst>
              </p:cNvPr>
              <p:cNvSpPr>
                <a:spLocks/>
              </p:cNvSpPr>
              <p:nvPr/>
            </p:nvSpPr>
            <p:spPr bwMode="gray">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9">
                <a:extLst>
                  <a:ext uri="{FF2B5EF4-FFF2-40B4-BE49-F238E27FC236}">
                    <a16:creationId xmlns="" xmlns:a16="http://schemas.microsoft.com/office/drawing/2014/main" id="{E93339B6-4CBC-44BB-BE90-FF04B15E71A9}"/>
                  </a:ext>
                </a:extLst>
              </p:cNvPr>
              <p:cNvSpPr>
                <a:spLocks/>
              </p:cNvSpPr>
              <p:nvPr/>
            </p:nvSpPr>
            <p:spPr bwMode="gray">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40">
                <a:extLst>
                  <a:ext uri="{FF2B5EF4-FFF2-40B4-BE49-F238E27FC236}">
                    <a16:creationId xmlns="" xmlns:a16="http://schemas.microsoft.com/office/drawing/2014/main" id="{A72C1CC0-8563-4370-BF78-1ED8963BC92A}"/>
                  </a:ext>
                </a:extLst>
              </p:cNvPr>
              <p:cNvSpPr>
                <a:spLocks/>
              </p:cNvSpPr>
              <p:nvPr/>
            </p:nvSpPr>
            <p:spPr bwMode="gray">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41">
                <a:extLst>
                  <a:ext uri="{FF2B5EF4-FFF2-40B4-BE49-F238E27FC236}">
                    <a16:creationId xmlns="" xmlns:a16="http://schemas.microsoft.com/office/drawing/2014/main" id="{2E78BA43-DA4E-4541-8A57-DE4FD8C1FA8D}"/>
                  </a:ext>
                </a:extLst>
              </p:cNvPr>
              <p:cNvSpPr>
                <a:spLocks/>
              </p:cNvSpPr>
              <p:nvPr/>
            </p:nvSpPr>
            <p:spPr bwMode="gray">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42">
                <a:extLst>
                  <a:ext uri="{FF2B5EF4-FFF2-40B4-BE49-F238E27FC236}">
                    <a16:creationId xmlns="" xmlns:a16="http://schemas.microsoft.com/office/drawing/2014/main" id="{0A2A6AB1-0A40-44FE-A57D-826CE2C7735A}"/>
                  </a:ext>
                </a:extLst>
              </p:cNvPr>
              <p:cNvSpPr>
                <a:spLocks/>
              </p:cNvSpPr>
              <p:nvPr/>
            </p:nvSpPr>
            <p:spPr bwMode="gray">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43">
                <a:extLst>
                  <a:ext uri="{FF2B5EF4-FFF2-40B4-BE49-F238E27FC236}">
                    <a16:creationId xmlns="" xmlns:a16="http://schemas.microsoft.com/office/drawing/2014/main" id="{4701E069-0AF6-4463-9A70-5424CDB15C3B}"/>
                  </a:ext>
                </a:extLst>
              </p:cNvPr>
              <p:cNvSpPr>
                <a:spLocks/>
              </p:cNvSpPr>
              <p:nvPr/>
            </p:nvSpPr>
            <p:spPr bwMode="gray">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44">
                <a:extLst>
                  <a:ext uri="{FF2B5EF4-FFF2-40B4-BE49-F238E27FC236}">
                    <a16:creationId xmlns="" xmlns:a16="http://schemas.microsoft.com/office/drawing/2014/main" id="{709B366F-91E7-4C0A-B613-382A9B5190AB}"/>
                  </a:ext>
                </a:extLst>
              </p:cNvPr>
              <p:cNvSpPr>
                <a:spLocks noChangeArrowheads="1"/>
              </p:cNvSpPr>
              <p:nvPr/>
            </p:nvSpPr>
            <p:spPr bwMode="gray">
              <a:xfrm>
                <a:off x="11617445" y="5594351"/>
                <a:ext cx="19050" cy="3111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Rectangle 45">
                <a:extLst>
                  <a:ext uri="{FF2B5EF4-FFF2-40B4-BE49-F238E27FC236}">
                    <a16:creationId xmlns="" xmlns:a16="http://schemas.microsoft.com/office/drawing/2014/main" id="{3FE11DE7-5FC0-4FBD-8845-192EF122ADC5}"/>
                  </a:ext>
                </a:extLst>
              </p:cNvPr>
              <p:cNvSpPr>
                <a:spLocks noChangeArrowheads="1"/>
              </p:cNvSpPr>
              <p:nvPr/>
            </p:nvSpPr>
            <p:spPr bwMode="gray">
              <a:xfrm>
                <a:off x="11909545" y="5594351"/>
                <a:ext cx="19050" cy="3111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Rectangle 46">
                <a:extLst>
                  <a:ext uri="{FF2B5EF4-FFF2-40B4-BE49-F238E27FC236}">
                    <a16:creationId xmlns="" xmlns:a16="http://schemas.microsoft.com/office/drawing/2014/main" id="{2E67729A-3580-4BF6-9436-AE21A5BD7F61}"/>
                  </a:ext>
                </a:extLst>
              </p:cNvPr>
              <p:cNvSpPr>
                <a:spLocks noChangeArrowheads="1"/>
              </p:cNvSpPr>
              <p:nvPr/>
            </p:nvSpPr>
            <p:spPr bwMode="gray">
              <a:xfrm>
                <a:off x="12201645" y="5283201"/>
                <a:ext cx="19050" cy="3111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Rectangle 48">
                <a:extLst>
                  <a:ext uri="{FF2B5EF4-FFF2-40B4-BE49-F238E27FC236}">
                    <a16:creationId xmlns="" xmlns:a16="http://schemas.microsoft.com/office/drawing/2014/main" id="{19F4E1C1-2D44-4258-8B4A-5AA2EDD460E1}"/>
                  </a:ext>
                </a:extLst>
              </p:cNvPr>
              <p:cNvSpPr>
                <a:spLocks noChangeArrowheads="1"/>
              </p:cNvSpPr>
              <p:nvPr/>
            </p:nvSpPr>
            <p:spPr bwMode="gray">
              <a:xfrm>
                <a:off x="11609507" y="4956176"/>
                <a:ext cx="30003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49">
                <a:extLst>
                  <a:ext uri="{FF2B5EF4-FFF2-40B4-BE49-F238E27FC236}">
                    <a16:creationId xmlns="" xmlns:a16="http://schemas.microsoft.com/office/drawing/2014/main" id="{4E29ABED-7B50-4E2A-8123-CE10A6B735B0}"/>
                  </a:ext>
                </a:extLst>
              </p:cNvPr>
              <p:cNvSpPr>
                <a:spLocks noChangeArrowheads="1"/>
              </p:cNvSpPr>
              <p:nvPr/>
            </p:nvSpPr>
            <p:spPr bwMode="gray">
              <a:xfrm>
                <a:off x="11523782" y="486251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50">
                <a:extLst>
                  <a:ext uri="{FF2B5EF4-FFF2-40B4-BE49-F238E27FC236}">
                    <a16:creationId xmlns="" xmlns:a16="http://schemas.microsoft.com/office/drawing/2014/main" id="{6C262435-ADFA-4241-B1E2-C177645B706B}"/>
                  </a:ext>
                </a:extLst>
              </p:cNvPr>
              <p:cNvSpPr>
                <a:spLocks noChangeArrowheads="1"/>
              </p:cNvSpPr>
              <p:nvPr/>
            </p:nvSpPr>
            <p:spPr bwMode="gray">
              <a:xfrm>
                <a:off x="11814295" y="486251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1">
                <a:extLst>
                  <a:ext uri="{FF2B5EF4-FFF2-40B4-BE49-F238E27FC236}">
                    <a16:creationId xmlns="" xmlns:a16="http://schemas.microsoft.com/office/drawing/2014/main" id="{B4EF3D6D-2BFF-4016-8CF9-79EBDD44F2D1}"/>
                  </a:ext>
                </a:extLst>
              </p:cNvPr>
              <p:cNvSpPr>
                <a:spLocks/>
              </p:cNvSpPr>
              <p:nvPr/>
            </p:nvSpPr>
            <p:spPr bwMode="gray">
              <a:xfrm>
                <a:off x="12106395"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52">
                <a:extLst>
                  <a:ext uri="{FF2B5EF4-FFF2-40B4-BE49-F238E27FC236}">
                    <a16:creationId xmlns="" xmlns:a16="http://schemas.microsoft.com/office/drawing/2014/main" id="{6601CC32-5C32-4F32-B1DC-89CA4C1D640A}"/>
                  </a:ext>
                </a:extLst>
              </p:cNvPr>
              <p:cNvSpPr>
                <a:spLocks noChangeArrowheads="1"/>
              </p:cNvSpPr>
              <p:nvPr/>
            </p:nvSpPr>
            <p:spPr bwMode="gray">
              <a:xfrm>
                <a:off x="11523782" y="517366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53">
                <a:extLst>
                  <a:ext uri="{FF2B5EF4-FFF2-40B4-BE49-F238E27FC236}">
                    <a16:creationId xmlns="" xmlns:a16="http://schemas.microsoft.com/office/drawing/2014/main" id="{56A7FBE5-9355-4928-81C3-D755B18D4BF2}"/>
                  </a:ext>
                </a:extLst>
              </p:cNvPr>
              <p:cNvSpPr>
                <a:spLocks noChangeArrowheads="1"/>
              </p:cNvSpPr>
              <p:nvPr/>
            </p:nvSpPr>
            <p:spPr bwMode="gray">
              <a:xfrm>
                <a:off x="11814295" y="5173663"/>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4">
                <a:extLst>
                  <a:ext uri="{FF2B5EF4-FFF2-40B4-BE49-F238E27FC236}">
                    <a16:creationId xmlns="" xmlns:a16="http://schemas.microsoft.com/office/drawing/2014/main" id="{75F24141-2480-4B7F-B42D-2F3830E92D56}"/>
                  </a:ext>
                </a:extLst>
              </p:cNvPr>
              <p:cNvSpPr>
                <a:spLocks/>
              </p:cNvSpPr>
              <p:nvPr/>
            </p:nvSpPr>
            <p:spPr bwMode="gray">
              <a:xfrm>
                <a:off x="12106395"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Oval 55">
                <a:extLst>
                  <a:ext uri="{FF2B5EF4-FFF2-40B4-BE49-F238E27FC236}">
                    <a16:creationId xmlns="" xmlns:a16="http://schemas.microsoft.com/office/drawing/2014/main" id="{CB5FCD3D-BDA8-4E39-8B0D-CA24E23D1555}"/>
                  </a:ext>
                </a:extLst>
              </p:cNvPr>
              <p:cNvSpPr>
                <a:spLocks noChangeArrowheads="1"/>
              </p:cNvSpPr>
              <p:nvPr/>
            </p:nvSpPr>
            <p:spPr bwMode="gray">
              <a:xfrm>
                <a:off x="11523782" y="548481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56">
                <a:extLst>
                  <a:ext uri="{FF2B5EF4-FFF2-40B4-BE49-F238E27FC236}">
                    <a16:creationId xmlns="" xmlns:a16="http://schemas.microsoft.com/office/drawing/2014/main" id="{B6102E70-7E8B-4D49-84C6-27552E679BB2}"/>
                  </a:ext>
                </a:extLst>
              </p:cNvPr>
              <p:cNvSpPr>
                <a:spLocks noChangeArrowheads="1"/>
              </p:cNvSpPr>
              <p:nvPr/>
            </p:nvSpPr>
            <p:spPr bwMode="gray">
              <a:xfrm>
                <a:off x="11814295" y="548481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57">
                <a:extLst>
                  <a:ext uri="{FF2B5EF4-FFF2-40B4-BE49-F238E27FC236}">
                    <a16:creationId xmlns="" xmlns:a16="http://schemas.microsoft.com/office/drawing/2014/main" id="{69EC425B-607C-4C2F-9F73-E80B1F209E89}"/>
                  </a:ext>
                </a:extLst>
              </p:cNvPr>
              <p:cNvSpPr>
                <a:spLocks/>
              </p:cNvSpPr>
              <p:nvPr/>
            </p:nvSpPr>
            <p:spPr bwMode="gray">
              <a:xfrm>
                <a:off x="12106395"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Oval 58">
                <a:extLst>
                  <a:ext uri="{FF2B5EF4-FFF2-40B4-BE49-F238E27FC236}">
                    <a16:creationId xmlns="" xmlns:a16="http://schemas.microsoft.com/office/drawing/2014/main" id="{6B83E261-B1D0-4B85-80BD-07DF9EB59038}"/>
                  </a:ext>
                </a:extLst>
              </p:cNvPr>
              <p:cNvSpPr>
                <a:spLocks noChangeArrowheads="1"/>
              </p:cNvSpPr>
              <p:nvPr/>
            </p:nvSpPr>
            <p:spPr bwMode="gray">
              <a:xfrm>
                <a:off x="11523782" y="579596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59">
                <a:extLst>
                  <a:ext uri="{FF2B5EF4-FFF2-40B4-BE49-F238E27FC236}">
                    <a16:creationId xmlns="" xmlns:a16="http://schemas.microsoft.com/office/drawing/2014/main" id="{34853E2B-C80F-4FE7-8DC0-A2B1C687FD14}"/>
                  </a:ext>
                </a:extLst>
              </p:cNvPr>
              <p:cNvSpPr>
                <a:spLocks noChangeArrowheads="1"/>
              </p:cNvSpPr>
              <p:nvPr/>
            </p:nvSpPr>
            <p:spPr bwMode="gray">
              <a:xfrm>
                <a:off x="11814295" y="5795963"/>
                <a:ext cx="209550"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0">
                <a:extLst>
                  <a:ext uri="{FF2B5EF4-FFF2-40B4-BE49-F238E27FC236}">
                    <a16:creationId xmlns="" xmlns:a16="http://schemas.microsoft.com/office/drawing/2014/main" id="{A69E4D0F-7E59-4C29-A67F-FAA1A543C1D6}"/>
                  </a:ext>
                </a:extLst>
              </p:cNvPr>
              <p:cNvSpPr>
                <a:spLocks/>
              </p:cNvSpPr>
              <p:nvPr/>
            </p:nvSpPr>
            <p:spPr bwMode="gray">
              <a:xfrm>
                <a:off x="12106395"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61">
                <a:extLst>
                  <a:ext uri="{FF2B5EF4-FFF2-40B4-BE49-F238E27FC236}">
                    <a16:creationId xmlns="" xmlns:a16="http://schemas.microsoft.com/office/drawing/2014/main" id="{169FDD08-59B2-426A-88DC-52058B8AF48F}"/>
                  </a:ext>
                </a:extLst>
              </p:cNvPr>
              <p:cNvSpPr>
                <a:spLocks noChangeArrowheads="1"/>
              </p:cNvSpPr>
              <p:nvPr/>
            </p:nvSpPr>
            <p:spPr bwMode="gray">
              <a:xfrm>
                <a:off x="11814295" y="6108701"/>
                <a:ext cx="209550" cy="215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2">
                <a:extLst>
                  <a:ext uri="{FF2B5EF4-FFF2-40B4-BE49-F238E27FC236}">
                    <a16:creationId xmlns="" xmlns:a16="http://schemas.microsoft.com/office/drawing/2014/main" id="{8F34AAB4-7452-48FA-9538-64939397902A}"/>
                  </a:ext>
                </a:extLst>
              </p:cNvPr>
              <p:cNvSpPr>
                <a:spLocks/>
              </p:cNvSpPr>
              <p:nvPr/>
            </p:nvSpPr>
            <p:spPr bwMode="gray">
              <a:xfrm>
                <a:off x="12106395"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3">
                <a:extLst>
                  <a:ext uri="{FF2B5EF4-FFF2-40B4-BE49-F238E27FC236}">
                    <a16:creationId xmlns="" xmlns:a16="http://schemas.microsoft.com/office/drawing/2014/main" id="{97AEB477-67C5-4121-9809-8CBF787FA401}"/>
                  </a:ext>
                </a:extLst>
              </p:cNvPr>
              <p:cNvSpPr>
                <a:spLocks/>
              </p:cNvSpPr>
              <p:nvPr/>
            </p:nvSpPr>
            <p:spPr bwMode="gray">
              <a:xfrm>
                <a:off x="12106395"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4">
                <a:extLst>
                  <a:ext uri="{FF2B5EF4-FFF2-40B4-BE49-F238E27FC236}">
                    <a16:creationId xmlns="" xmlns:a16="http://schemas.microsoft.com/office/drawing/2014/main" id="{FF6EBDB0-BAFD-418B-B2EB-4451DBCE6245}"/>
                  </a:ext>
                </a:extLst>
              </p:cNvPr>
              <p:cNvSpPr>
                <a:spLocks/>
              </p:cNvSpPr>
              <p:nvPr/>
            </p:nvSpPr>
            <p:spPr bwMode="gray">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65">
                <a:extLst>
                  <a:ext uri="{FF2B5EF4-FFF2-40B4-BE49-F238E27FC236}">
                    <a16:creationId xmlns="" xmlns:a16="http://schemas.microsoft.com/office/drawing/2014/main" id="{112A0EDA-F62D-4FEC-B9DA-7B17C747DB05}"/>
                  </a:ext>
                </a:extLst>
              </p:cNvPr>
              <p:cNvSpPr>
                <a:spLocks/>
              </p:cNvSpPr>
              <p:nvPr/>
            </p:nvSpPr>
            <p:spPr bwMode="gray">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6">
                <a:extLst>
                  <a:ext uri="{FF2B5EF4-FFF2-40B4-BE49-F238E27FC236}">
                    <a16:creationId xmlns="" xmlns:a16="http://schemas.microsoft.com/office/drawing/2014/main" id="{C3AB738D-3226-4E11-B560-08E86C94E422}"/>
                  </a:ext>
                </a:extLst>
              </p:cNvPr>
              <p:cNvSpPr>
                <a:spLocks/>
              </p:cNvSpPr>
              <p:nvPr/>
            </p:nvSpPr>
            <p:spPr bwMode="gray">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7">
                <a:extLst>
                  <a:ext uri="{FF2B5EF4-FFF2-40B4-BE49-F238E27FC236}">
                    <a16:creationId xmlns="" xmlns:a16="http://schemas.microsoft.com/office/drawing/2014/main" id="{094A13C7-8BD2-4D54-896F-AB486967D2AD}"/>
                  </a:ext>
                </a:extLst>
              </p:cNvPr>
              <p:cNvSpPr>
                <a:spLocks/>
              </p:cNvSpPr>
              <p:nvPr/>
            </p:nvSpPr>
            <p:spPr bwMode="gray">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solidFill>
                <a:srgbClr val="A7D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9">
                <a:extLst>
                  <a:ext uri="{FF2B5EF4-FFF2-40B4-BE49-F238E27FC236}">
                    <a16:creationId xmlns="" xmlns:a16="http://schemas.microsoft.com/office/drawing/2014/main" id="{F06BC6A9-4C19-4D9F-9A09-16410E107278}"/>
                  </a:ext>
                </a:extLst>
              </p:cNvPr>
              <p:cNvSpPr>
                <a:spLocks/>
              </p:cNvSpPr>
              <p:nvPr/>
            </p:nvSpPr>
            <p:spPr bwMode="gray">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solidFill>
                <a:srgbClr val="A7D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72">
                <a:extLst>
                  <a:ext uri="{FF2B5EF4-FFF2-40B4-BE49-F238E27FC236}">
                    <a16:creationId xmlns="" xmlns:a16="http://schemas.microsoft.com/office/drawing/2014/main" id="{EC7F42ED-B79A-4313-ADF1-6E8743C8D5ED}"/>
                  </a:ext>
                </a:extLst>
              </p:cNvPr>
              <p:cNvSpPr>
                <a:spLocks/>
              </p:cNvSpPr>
              <p:nvPr/>
            </p:nvSpPr>
            <p:spPr bwMode="gray">
              <a:xfrm>
                <a:off x="12193707"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Line 73">
                <a:extLst>
                  <a:ext uri="{FF2B5EF4-FFF2-40B4-BE49-F238E27FC236}">
                    <a16:creationId xmlns="" xmlns:a16="http://schemas.microsoft.com/office/drawing/2014/main" id="{8B72263E-0714-48D0-BB6D-C7D20CF79487}"/>
                  </a:ext>
                </a:extLst>
              </p:cNvPr>
              <p:cNvSpPr>
                <a:spLocks noChangeShapeType="1"/>
              </p:cNvSpPr>
              <p:nvPr/>
            </p:nvSpPr>
            <p:spPr bwMode="gray">
              <a:xfrm flipV="1">
                <a:off x="12193707" y="5207001"/>
                <a:ext cx="0" cy="517525"/>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8">
                <a:extLst>
                  <a:ext uri="{FF2B5EF4-FFF2-40B4-BE49-F238E27FC236}">
                    <a16:creationId xmlns="" xmlns:a16="http://schemas.microsoft.com/office/drawing/2014/main" id="{C4694CF5-EECB-4E60-8001-B7A5F7DCF481}"/>
                  </a:ext>
                </a:extLst>
              </p:cNvPr>
              <p:cNvSpPr>
                <a:spLocks/>
              </p:cNvSpPr>
              <p:nvPr userDrawn="1"/>
            </p:nvSpPr>
            <p:spPr bwMode="gray">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Rectangle 63">
                <a:extLst>
                  <a:ext uri="{FF2B5EF4-FFF2-40B4-BE49-F238E27FC236}">
                    <a16:creationId xmlns="" xmlns:a16="http://schemas.microsoft.com/office/drawing/2014/main" id="{3BBC3E4B-8502-407B-B38A-D71F567ED8B4}"/>
                  </a:ext>
                </a:extLst>
              </p:cNvPr>
              <p:cNvSpPr/>
              <p:nvPr userDrawn="1"/>
            </p:nvSpPr>
            <p:spPr bwMode="gray">
              <a:xfrm>
                <a:off x="10775693" y="5606809"/>
                <a:ext cx="1447799" cy="1276592"/>
              </a:xfrm>
              <a:prstGeom prst="rect">
                <a:avLst/>
              </a:prstGeom>
              <a:grp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grpSp>
            <p:nvGrpSpPr>
              <p:cNvPr id="65" name="Group 64">
                <a:extLst>
                  <a:ext uri="{FF2B5EF4-FFF2-40B4-BE49-F238E27FC236}">
                    <a16:creationId xmlns="" xmlns:a16="http://schemas.microsoft.com/office/drawing/2014/main" id="{99B7F1E0-4886-4FCF-8F22-067F06ACAB4E}"/>
                  </a:ext>
                </a:extLst>
              </p:cNvPr>
              <p:cNvGrpSpPr/>
              <p:nvPr userDrawn="1"/>
            </p:nvGrpSpPr>
            <p:grpSpPr bwMode="gray">
              <a:xfrm flipH="1" flipV="1">
                <a:off x="5372518" y="5032348"/>
                <a:ext cx="2082800" cy="1844675"/>
                <a:chOff x="2670175" y="2887726"/>
                <a:chExt cx="2082800" cy="1844675"/>
              </a:xfrm>
              <a:grpFill/>
            </p:grpSpPr>
            <p:sp>
              <p:nvSpPr>
                <p:cNvPr id="66" name="Freeform 38">
                  <a:extLst>
                    <a:ext uri="{FF2B5EF4-FFF2-40B4-BE49-F238E27FC236}">
                      <a16:creationId xmlns="" xmlns:a16="http://schemas.microsoft.com/office/drawing/2014/main" id="{7B0BF917-344C-40F6-AE53-E017A1742606}"/>
                    </a:ext>
                  </a:extLst>
                </p:cNvPr>
                <p:cNvSpPr>
                  <a:spLocks/>
                </p:cNvSpPr>
                <p:nvPr userDrawn="1"/>
              </p:nvSpPr>
              <p:spPr bwMode="gray">
                <a:xfrm>
                  <a:off x="3938587" y="2893702"/>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9">
                  <a:extLst>
                    <a:ext uri="{FF2B5EF4-FFF2-40B4-BE49-F238E27FC236}">
                      <a16:creationId xmlns="" xmlns:a16="http://schemas.microsoft.com/office/drawing/2014/main" id="{39926704-39CE-442B-9776-63DBB433A938}"/>
                    </a:ext>
                  </a:extLst>
                </p:cNvPr>
                <p:cNvSpPr>
                  <a:spLocks/>
                </p:cNvSpPr>
                <p:nvPr userDrawn="1"/>
              </p:nvSpPr>
              <p:spPr bwMode="gray">
                <a:xfrm>
                  <a:off x="3689350" y="2893702"/>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0">
                  <a:extLst>
                    <a:ext uri="{FF2B5EF4-FFF2-40B4-BE49-F238E27FC236}">
                      <a16:creationId xmlns="" xmlns:a16="http://schemas.microsoft.com/office/drawing/2014/main" id="{2A7232E6-CE1F-41F7-88C3-2886C35DAD32}"/>
                    </a:ext>
                  </a:extLst>
                </p:cNvPr>
                <p:cNvSpPr>
                  <a:spLocks/>
                </p:cNvSpPr>
                <p:nvPr userDrawn="1"/>
              </p:nvSpPr>
              <p:spPr bwMode="gray">
                <a:xfrm>
                  <a:off x="3441700" y="2893702"/>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1">
                  <a:extLst>
                    <a:ext uri="{FF2B5EF4-FFF2-40B4-BE49-F238E27FC236}">
                      <a16:creationId xmlns="" xmlns:a16="http://schemas.microsoft.com/office/drawing/2014/main" id="{3B85CDBF-0EFA-4508-87D7-999041B09BAA}"/>
                    </a:ext>
                  </a:extLst>
                </p:cNvPr>
                <p:cNvSpPr>
                  <a:spLocks/>
                </p:cNvSpPr>
                <p:nvPr userDrawn="1"/>
              </p:nvSpPr>
              <p:spPr bwMode="gray">
                <a:xfrm>
                  <a:off x="3197225" y="2893702"/>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2">
                  <a:extLst>
                    <a:ext uri="{FF2B5EF4-FFF2-40B4-BE49-F238E27FC236}">
                      <a16:creationId xmlns="" xmlns:a16="http://schemas.microsoft.com/office/drawing/2014/main" id="{CCE9B9E3-2E10-4561-97D1-2D80BBC5CD5A}"/>
                    </a:ext>
                  </a:extLst>
                </p:cNvPr>
                <p:cNvSpPr>
                  <a:spLocks/>
                </p:cNvSpPr>
                <p:nvPr userDrawn="1"/>
              </p:nvSpPr>
              <p:spPr bwMode="gray">
                <a:xfrm>
                  <a:off x="2947987" y="2893702"/>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
                  <a:extLst>
                    <a:ext uri="{FF2B5EF4-FFF2-40B4-BE49-F238E27FC236}">
                      <a16:creationId xmlns="" xmlns:a16="http://schemas.microsoft.com/office/drawing/2014/main" id="{41DE4EC3-775F-4876-96D3-8C8D8FC949CD}"/>
                    </a:ext>
                  </a:extLst>
                </p:cNvPr>
                <p:cNvSpPr>
                  <a:spLocks/>
                </p:cNvSpPr>
                <p:nvPr userDrawn="1"/>
              </p:nvSpPr>
              <p:spPr bwMode="gray">
                <a:xfrm>
                  <a:off x="2670175" y="2887726"/>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70">
              <a:extLst>
                <a:ext uri="{FF2B5EF4-FFF2-40B4-BE49-F238E27FC236}">
                  <a16:creationId xmlns="" xmlns:a16="http://schemas.microsoft.com/office/drawing/2014/main" id="{74D885D2-219F-4BE9-9A8F-4E6B12A2C232}"/>
                </a:ext>
              </a:extLst>
            </p:cNvPr>
            <p:cNvSpPr>
              <a:spLocks/>
            </p:cNvSpPr>
            <p:nvPr userDrawn="1"/>
          </p:nvSpPr>
          <p:spPr bwMode="gray">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68">
              <a:extLst>
                <a:ext uri="{FF2B5EF4-FFF2-40B4-BE49-F238E27FC236}">
                  <a16:creationId xmlns="" xmlns:a16="http://schemas.microsoft.com/office/drawing/2014/main" id="{CBE1EFC8-610C-4E70-8DE3-CF5909A42ECB}"/>
                </a:ext>
              </a:extLst>
            </p:cNvPr>
            <p:cNvSpPr>
              <a:spLocks/>
            </p:cNvSpPr>
            <p:nvPr userDrawn="1"/>
          </p:nvSpPr>
          <p:spPr bwMode="gray">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84" name="Rectangle 83">
            <a:extLst>
              <a:ext uri="{FF2B5EF4-FFF2-40B4-BE49-F238E27FC236}">
                <a16:creationId xmlns="" xmlns:a16="http://schemas.microsoft.com/office/drawing/2014/main" id="{2F374BAB-3969-47CF-9EBD-ADCE60750044}"/>
              </a:ext>
            </a:extLst>
          </p:cNvPr>
          <p:cNvSpPr/>
          <p:nvPr userDrawn="1"/>
        </p:nvSpPr>
        <p:spPr>
          <a:xfrm>
            <a:off x="330632" y="344489"/>
            <a:ext cx="11527993" cy="6170467"/>
          </a:xfrm>
          <a:prstGeom prst="rect">
            <a:avLst/>
          </a:prstGeom>
          <a:solidFill>
            <a:schemeClr val="accent2"/>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7" name="Title 1"/>
          <p:cNvSpPr>
            <a:spLocks noGrp="1"/>
          </p:cNvSpPr>
          <p:nvPr>
            <p:ph type="ctrTitle" hasCustomPrompt="1"/>
          </p:nvPr>
        </p:nvSpPr>
        <p:spPr bwMode="gray">
          <a:xfrm>
            <a:off x="424846"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439152"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dirty="0"/>
              <a:t>Click to edit subtitle master text styles</a:t>
            </a:r>
          </a:p>
        </p:txBody>
      </p:sp>
    </p:spTree>
    <p:extLst>
      <p:ext uri="{BB962C8B-B14F-4D97-AF65-F5344CB8AC3E}">
        <p14:creationId xmlns:p14="http://schemas.microsoft.com/office/powerpoint/2010/main" val="364409852"/>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Section_Slide_2">
    <p:bg>
      <p:bgPr>
        <a:solidFill>
          <a:schemeClr val="accent3"/>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614766" y="2005012"/>
            <a:ext cx="8179914" cy="1336386"/>
          </a:xfrm>
        </p:spPr>
        <p:txBody>
          <a:bodyPr/>
          <a:lstStyle>
            <a:lvl1pPr algn="l" defTabSz="456880" rtl="0" eaLnBrk="1" latinLnBrk="0" hangingPunct="1">
              <a:lnSpc>
                <a:spcPct val="85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629073" y="3360860"/>
            <a:ext cx="6152728" cy="789637"/>
          </a:xfrm>
        </p:spPr>
        <p:txBody>
          <a:bodyPr/>
          <a:lstStyle>
            <a:lvl1pPr marL="0" indent="0">
              <a:lnSpc>
                <a:spcPct val="80000"/>
              </a:lnSpc>
              <a:spcBef>
                <a:spcPts val="0"/>
              </a:spcBef>
              <a:buFont typeface="Arial" panose="020B0604020202020204" pitchFamily="34" charset="0"/>
              <a:buNone/>
              <a:defRPr sz="18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dirty="0"/>
              <a:t>Click to edit Subtitle Master text styles</a:t>
            </a:r>
          </a:p>
        </p:txBody>
      </p:sp>
      <p:grpSp>
        <p:nvGrpSpPr>
          <p:cNvPr id="77" name="Group 76">
            <a:extLst>
              <a:ext uri="{FF2B5EF4-FFF2-40B4-BE49-F238E27FC236}">
                <a16:creationId xmlns="" xmlns:a16="http://schemas.microsoft.com/office/drawing/2014/main" id="{EF88F5FD-78A2-463C-8E5C-6E834B7BF014}"/>
              </a:ext>
            </a:extLst>
          </p:cNvPr>
          <p:cNvGrpSpPr/>
          <p:nvPr userDrawn="1"/>
        </p:nvGrpSpPr>
        <p:grpSpPr bwMode="gray">
          <a:xfrm>
            <a:off x="540352" y="6347925"/>
            <a:ext cx="559991" cy="161925"/>
            <a:chOff x="4436128" y="1677988"/>
            <a:chExt cx="559991" cy="161925"/>
          </a:xfrm>
        </p:grpSpPr>
        <p:sp>
          <p:nvSpPr>
            <p:cNvPr id="81" name="Freeform 5">
              <a:extLst>
                <a:ext uri="{FF2B5EF4-FFF2-40B4-BE49-F238E27FC236}">
                  <a16:creationId xmlns="" xmlns:a16="http://schemas.microsoft.com/office/drawing/2014/main" id="{5D74C6C8-3FAE-4551-973A-ECA3B744BD5B}"/>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2" name="Freeform 6">
              <a:extLst>
                <a:ext uri="{FF2B5EF4-FFF2-40B4-BE49-F238E27FC236}">
                  <a16:creationId xmlns="" xmlns:a16="http://schemas.microsoft.com/office/drawing/2014/main" id="{3B39D99C-F1BE-43B8-B4D0-9602743CB429}"/>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3" name="Freeform 7">
              <a:extLst>
                <a:ext uri="{FF2B5EF4-FFF2-40B4-BE49-F238E27FC236}">
                  <a16:creationId xmlns="" xmlns:a16="http://schemas.microsoft.com/office/drawing/2014/main" id="{B76774A0-6FA2-4300-AFDE-BC9A875D1DB2}"/>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84" name="Group 83">
              <a:extLst>
                <a:ext uri="{FF2B5EF4-FFF2-40B4-BE49-F238E27FC236}">
                  <a16:creationId xmlns="" xmlns:a16="http://schemas.microsoft.com/office/drawing/2014/main" id="{2CA88EC8-63F4-4069-B2F5-39D1BF840FED}"/>
                </a:ext>
              </a:extLst>
            </p:cNvPr>
            <p:cNvGrpSpPr>
              <a:grpSpLocks noChangeAspect="1"/>
            </p:cNvGrpSpPr>
            <p:nvPr/>
          </p:nvGrpSpPr>
          <p:grpSpPr bwMode="gray">
            <a:xfrm>
              <a:off x="4956831" y="1814196"/>
              <a:ext cx="39288" cy="20954"/>
              <a:chOff x="2687241" y="1822450"/>
              <a:chExt cx="23813" cy="12700"/>
            </a:xfrm>
          </p:grpSpPr>
          <p:sp>
            <p:nvSpPr>
              <p:cNvPr id="85" name="Freeform 8">
                <a:extLst>
                  <a:ext uri="{FF2B5EF4-FFF2-40B4-BE49-F238E27FC236}">
                    <a16:creationId xmlns="" xmlns:a16="http://schemas.microsoft.com/office/drawing/2014/main" id="{A3EBE9E4-6492-483D-AEFB-6A9F11EB15CC}"/>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86" name="Freeform 9">
                <a:extLst>
                  <a:ext uri="{FF2B5EF4-FFF2-40B4-BE49-F238E27FC236}">
                    <a16:creationId xmlns="" xmlns:a16="http://schemas.microsoft.com/office/drawing/2014/main" id="{38AA0F18-D3CC-411C-BFF1-1EA2E6CD00D1}"/>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210149796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ection_Slide_3">
    <p:bg>
      <p:bgPr>
        <a:solidFill>
          <a:schemeClr val="accent2"/>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614766" y="2005012"/>
            <a:ext cx="8179914" cy="1336386"/>
          </a:xfrm>
        </p:spPr>
        <p:txBody>
          <a:bodyPr/>
          <a:lstStyle>
            <a:lvl1pPr algn="l" defTabSz="456880" rtl="0" eaLnBrk="1" latinLnBrk="0" hangingPunct="1">
              <a:lnSpc>
                <a:spcPct val="85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629073" y="3360860"/>
            <a:ext cx="6152728" cy="789637"/>
          </a:xfrm>
        </p:spPr>
        <p:txBody>
          <a:bodyPr/>
          <a:lstStyle>
            <a:lvl1pPr marL="0" indent="0">
              <a:lnSpc>
                <a:spcPct val="80000"/>
              </a:lnSpc>
              <a:spcBef>
                <a:spcPts val="0"/>
              </a:spcBef>
              <a:buFont typeface="Arial" panose="020B0604020202020204" pitchFamily="34" charset="0"/>
              <a:buNone/>
              <a:defRPr sz="18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dirty="0"/>
              <a:t>Click to edit Subtitle Master text styles</a:t>
            </a:r>
          </a:p>
        </p:txBody>
      </p:sp>
      <p:grpSp>
        <p:nvGrpSpPr>
          <p:cNvPr id="74" name="Group 73">
            <a:extLst>
              <a:ext uri="{FF2B5EF4-FFF2-40B4-BE49-F238E27FC236}">
                <a16:creationId xmlns="" xmlns:a16="http://schemas.microsoft.com/office/drawing/2014/main" id="{8FE83250-2C3E-46C9-A6BB-30BE9F63612B}"/>
              </a:ext>
            </a:extLst>
          </p:cNvPr>
          <p:cNvGrpSpPr/>
          <p:nvPr userDrawn="1"/>
        </p:nvGrpSpPr>
        <p:grpSpPr bwMode="gray">
          <a:xfrm>
            <a:off x="540352" y="6347925"/>
            <a:ext cx="559991" cy="161925"/>
            <a:chOff x="4436128" y="1677988"/>
            <a:chExt cx="559991" cy="161925"/>
          </a:xfrm>
        </p:grpSpPr>
        <p:sp>
          <p:nvSpPr>
            <p:cNvPr id="76" name="Freeform 5">
              <a:extLst>
                <a:ext uri="{FF2B5EF4-FFF2-40B4-BE49-F238E27FC236}">
                  <a16:creationId xmlns="" xmlns:a16="http://schemas.microsoft.com/office/drawing/2014/main" id="{CB7AD1AF-6293-4CA2-9BE8-9A19D9E1CBF2}"/>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2" name="Freeform 6">
              <a:extLst>
                <a:ext uri="{FF2B5EF4-FFF2-40B4-BE49-F238E27FC236}">
                  <a16:creationId xmlns="" xmlns:a16="http://schemas.microsoft.com/office/drawing/2014/main" id="{9D068BFD-D10D-4BD2-AF26-04411604A6AC}"/>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3" name="Freeform 7">
              <a:extLst>
                <a:ext uri="{FF2B5EF4-FFF2-40B4-BE49-F238E27FC236}">
                  <a16:creationId xmlns="" xmlns:a16="http://schemas.microsoft.com/office/drawing/2014/main" id="{91AD43DF-EAEC-455C-8658-029E094B9172}"/>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84" name="Group 83">
              <a:extLst>
                <a:ext uri="{FF2B5EF4-FFF2-40B4-BE49-F238E27FC236}">
                  <a16:creationId xmlns="" xmlns:a16="http://schemas.microsoft.com/office/drawing/2014/main" id="{4CFDCFE2-5180-4617-9752-B0D14E0B72CB}"/>
                </a:ext>
              </a:extLst>
            </p:cNvPr>
            <p:cNvGrpSpPr>
              <a:grpSpLocks noChangeAspect="1"/>
            </p:cNvGrpSpPr>
            <p:nvPr/>
          </p:nvGrpSpPr>
          <p:grpSpPr bwMode="gray">
            <a:xfrm>
              <a:off x="4956831" y="1814196"/>
              <a:ext cx="39288" cy="20954"/>
              <a:chOff x="2687241" y="1822450"/>
              <a:chExt cx="23813" cy="12700"/>
            </a:xfrm>
          </p:grpSpPr>
          <p:sp>
            <p:nvSpPr>
              <p:cNvPr id="85" name="Freeform 8">
                <a:extLst>
                  <a:ext uri="{FF2B5EF4-FFF2-40B4-BE49-F238E27FC236}">
                    <a16:creationId xmlns="" xmlns:a16="http://schemas.microsoft.com/office/drawing/2014/main" id="{C5A9C5EB-33BE-45B9-9DCF-3AD47D493547}"/>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86" name="Freeform 9">
                <a:extLst>
                  <a:ext uri="{FF2B5EF4-FFF2-40B4-BE49-F238E27FC236}">
                    <a16:creationId xmlns="" xmlns:a16="http://schemas.microsoft.com/office/drawing/2014/main" id="{44563C9E-E5E7-47E0-95A4-723EB8C22FE9}"/>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4270159443"/>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ection_Slide_Blank">
    <p:bg>
      <p:bgPr>
        <a:solidFill>
          <a:schemeClr val="accent1"/>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614766" y="2005012"/>
            <a:ext cx="8179914" cy="1336386"/>
          </a:xfrm>
        </p:spPr>
        <p:txBody>
          <a:bodyPr/>
          <a:lstStyle>
            <a:lvl1pPr algn="l" defTabSz="456880" rtl="0" eaLnBrk="1" latinLnBrk="0" hangingPunct="1">
              <a:lnSpc>
                <a:spcPct val="85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629073" y="3360860"/>
            <a:ext cx="6152728" cy="789637"/>
          </a:xfrm>
        </p:spPr>
        <p:txBody>
          <a:bodyPr/>
          <a:lstStyle>
            <a:lvl1pPr marL="0" indent="0">
              <a:lnSpc>
                <a:spcPct val="80000"/>
              </a:lnSpc>
              <a:spcBef>
                <a:spcPts val="0"/>
              </a:spcBef>
              <a:buFont typeface="Arial" panose="020B0604020202020204" pitchFamily="34" charset="0"/>
              <a:buNone/>
              <a:defRPr sz="18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dirty="0"/>
              <a:t>Click to edit Subtitle Master text styles</a:t>
            </a:r>
          </a:p>
        </p:txBody>
      </p:sp>
      <p:grpSp>
        <p:nvGrpSpPr>
          <p:cNvPr id="77" name="Group 76">
            <a:extLst>
              <a:ext uri="{FF2B5EF4-FFF2-40B4-BE49-F238E27FC236}">
                <a16:creationId xmlns="" xmlns:a16="http://schemas.microsoft.com/office/drawing/2014/main" id="{A10ECD70-3095-41A0-830E-3056AF54A6F8}"/>
              </a:ext>
            </a:extLst>
          </p:cNvPr>
          <p:cNvGrpSpPr/>
          <p:nvPr userDrawn="1"/>
        </p:nvGrpSpPr>
        <p:grpSpPr bwMode="gray">
          <a:xfrm>
            <a:off x="540352" y="6347925"/>
            <a:ext cx="559991" cy="161925"/>
            <a:chOff x="4436128" y="1677988"/>
            <a:chExt cx="559991" cy="161925"/>
          </a:xfrm>
        </p:grpSpPr>
        <p:sp>
          <p:nvSpPr>
            <p:cNvPr id="81" name="Freeform 5">
              <a:extLst>
                <a:ext uri="{FF2B5EF4-FFF2-40B4-BE49-F238E27FC236}">
                  <a16:creationId xmlns="" xmlns:a16="http://schemas.microsoft.com/office/drawing/2014/main" id="{A1B2AC15-B2DA-4547-9B6F-A46615A5B70C}"/>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2" name="Freeform 6">
              <a:extLst>
                <a:ext uri="{FF2B5EF4-FFF2-40B4-BE49-F238E27FC236}">
                  <a16:creationId xmlns="" xmlns:a16="http://schemas.microsoft.com/office/drawing/2014/main" id="{21F10718-3D60-404A-91AE-B52BF426D5DE}"/>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83" name="Freeform 7">
              <a:extLst>
                <a:ext uri="{FF2B5EF4-FFF2-40B4-BE49-F238E27FC236}">
                  <a16:creationId xmlns="" xmlns:a16="http://schemas.microsoft.com/office/drawing/2014/main" id="{690156DB-8BFE-4872-8203-EF563049CBA9}"/>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84" name="Group 83">
              <a:extLst>
                <a:ext uri="{FF2B5EF4-FFF2-40B4-BE49-F238E27FC236}">
                  <a16:creationId xmlns="" xmlns:a16="http://schemas.microsoft.com/office/drawing/2014/main" id="{C9F71F0C-E8C0-4F8B-AA27-5A2E234654E3}"/>
                </a:ext>
              </a:extLst>
            </p:cNvPr>
            <p:cNvGrpSpPr>
              <a:grpSpLocks noChangeAspect="1"/>
            </p:cNvGrpSpPr>
            <p:nvPr/>
          </p:nvGrpSpPr>
          <p:grpSpPr bwMode="gray">
            <a:xfrm>
              <a:off x="4956831" y="1814196"/>
              <a:ext cx="39288" cy="20954"/>
              <a:chOff x="2687241" y="1822450"/>
              <a:chExt cx="23813" cy="12700"/>
            </a:xfrm>
          </p:grpSpPr>
          <p:sp>
            <p:nvSpPr>
              <p:cNvPr id="85" name="Freeform 8">
                <a:extLst>
                  <a:ext uri="{FF2B5EF4-FFF2-40B4-BE49-F238E27FC236}">
                    <a16:creationId xmlns="" xmlns:a16="http://schemas.microsoft.com/office/drawing/2014/main" id="{7FBE0CA9-D9A4-45CD-8605-DBC8BB040244}"/>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86" name="Freeform 9">
                <a:extLst>
                  <a:ext uri="{FF2B5EF4-FFF2-40B4-BE49-F238E27FC236}">
                    <a16:creationId xmlns="" xmlns:a16="http://schemas.microsoft.com/office/drawing/2014/main" id="{34D273F1-88A5-47CC-BFC5-330AECFD329B}"/>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2964677121"/>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6643893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vert="horz" lIns="91440" tIns="0" rIns="91440" bIns="0" rtlCol="0" anchor="b" anchorCtr="0">
            <a:noAutofit/>
          </a:bodyPr>
          <a:lstStyle>
            <a:lvl1pPr>
              <a:defRPr lang="en-US" dirty="0"/>
            </a:lvl1pPr>
          </a:lstStyle>
          <a:p>
            <a:pPr lvl="0"/>
            <a:r>
              <a:rPr lang="en-US" dirty="0"/>
              <a:t>Click to edit Master title style</a:t>
            </a:r>
          </a:p>
        </p:txBody>
      </p:sp>
      <p:sp>
        <p:nvSpPr>
          <p:cNvPr id="3" name="Content Placeholder 2"/>
          <p:cNvSpPr>
            <a:spLocks noGrp="1"/>
          </p:cNvSpPr>
          <p:nvPr>
            <p:ph idx="1"/>
          </p:nvPr>
        </p:nvSpPr>
        <p:spPr bwMode="gray">
          <a:xfrm>
            <a:off x="475488" y="1902267"/>
            <a:ext cx="11172985" cy="4446033"/>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85674815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489" y="1902267"/>
            <a:ext cx="11172985" cy="4459159"/>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dirty="0"/>
              <a:t>Click to edit Master text styles</a:t>
            </a:r>
          </a:p>
          <a:p>
            <a:pPr lvl="1"/>
            <a:r>
              <a:rPr lang="en-US" dirty="0"/>
              <a:t>Second level</a:t>
            </a:r>
          </a:p>
        </p:txBody>
      </p:sp>
      <p:sp>
        <p:nvSpPr>
          <p:cNvPr id="7" name="Text Placeholder 8"/>
          <p:cNvSpPr>
            <a:spLocks noGrp="1"/>
          </p:cNvSpPr>
          <p:nvPr>
            <p:ph type="body" sz="quarter" idx="13" hasCustomPrompt="1"/>
          </p:nvPr>
        </p:nvSpPr>
        <p:spPr>
          <a:xfrm>
            <a:off x="441232" y="960181"/>
            <a:ext cx="11207241" cy="446087"/>
          </a:xfrm>
        </p:spPr>
        <p:txBody>
          <a:bodyPr>
            <a:noAutofit/>
          </a:bodyPr>
          <a:lstStyle>
            <a:lvl1pPr marL="0" indent="0">
              <a:buNone/>
              <a:defRPr sz="1899" b="0">
                <a:solidFill>
                  <a:schemeClr val="tx1"/>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44764570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p>
        </p:txBody>
      </p:sp>
      <p:sp>
        <p:nvSpPr>
          <p:cNvPr id="6" name="Content Placeholder 5"/>
          <p:cNvSpPr>
            <a:spLocks noGrp="1"/>
          </p:cNvSpPr>
          <p:nvPr>
            <p:ph sz="quarter" idx="10" hasCustomPrompt="1"/>
          </p:nvPr>
        </p:nvSpPr>
        <p:spPr>
          <a:xfrm>
            <a:off x="475488" y="1901952"/>
            <a:ext cx="11172984" cy="4396987"/>
          </a:xfrm>
        </p:spPr>
        <p:txBody>
          <a:bodyPr/>
          <a:lstStyle>
            <a:lvl1pPr marL="0" indent="0">
              <a:buNone/>
              <a:defRPr b="1">
                <a:latin typeface="+mj-lt"/>
              </a:defRPr>
            </a:lvl1pPr>
            <a:lvl2pPr marL="228531" indent="-228531">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dirty="0"/>
              <a:t>Click to edit Master text styles</a:t>
            </a:r>
          </a:p>
          <a:p>
            <a:pPr lvl="1"/>
            <a:r>
              <a:rPr lang="en-US" dirty="0"/>
              <a:t>First level</a:t>
            </a:r>
          </a:p>
          <a:p>
            <a:pPr lvl="2"/>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209561"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1839995393"/>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p:nvPr>
        </p:nvSpPr>
        <p:spPr>
          <a:xfrm>
            <a:off x="438911" y="960120"/>
            <a:ext cx="11207242" cy="448056"/>
          </a:xfrm>
        </p:spPr>
        <p:txBody>
          <a:bodyPr>
            <a:noAutofit/>
          </a:bodyPr>
          <a:lstStyle>
            <a:lvl1pPr marL="0" indent="0">
              <a:buNone/>
              <a:defRPr sz="1899" b="0">
                <a:solidFill>
                  <a:schemeClr val="tx1"/>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4" name="Title 3"/>
          <p:cNvSpPr>
            <a:spLocks noGrp="1"/>
          </p:cNvSpPr>
          <p:nvPr>
            <p:ph type="title"/>
          </p:nvPr>
        </p:nvSpPr>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93097353"/>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p>
        </p:txBody>
      </p:sp>
    </p:spTree>
    <p:extLst>
      <p:ext uri="{BB962C8B-B14F-4D97-AF65-F5344CB8AC3E}">
        <p14:creationId xmlns:p14="http://schemas.microsoft.com/office/powerpoint/2010/main" val="403164428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p>
            <a:r>
              <a:rPr lang="en-US" dirty="0"/>
              <a:t>Safe Harbor Notice for Forward-Looking Statements</a:t>
            </a:r>
          </a:p>
        </p:txBody>
      </p:sp>
      <p:sp>
        <p:nvSpPr>
          <p:cNvPr id="5" name="TextBox 4"/>
          <p:cNvSpPr txBox="1"/>
          <p:nvPr userDrawn="1"/>
        </p:nvSpPr>
        <p:spPr bwMode="gray">
          <a:xfrm>
            <a:off x="463106" y="1252087"/>
            <a:ext cx="11226454" cy="5311454"/>
          </a:xfrm>
          <a:prstGeom prst="rect">
            <a:avLst/>
          </a:prstGeom>
          <a:noFill/>
        </p:spPr>
        <p:txBody>
          <a:bodyPr wrap="square" rtlCol="0">
            <a:spAutoFit/>
          </a:bodyPr>
          <a:lstStyle/>
          <a:p>
            <a:pPr marL="0" indent="0">
              <a:lnSpc>
                <a:spcPct val="95000"/>
              </a:lnSpc>
              <a:buNone/>
            </a:pPr>
            <a:r>
              <a:rPr lang="en-US" sz="1050" dirty="0">
                <a:solidFill>
                  <a:schemeClr val="tx1"/>
                </a:solidFill>
              </a:rPr>
              <a:t>This presentation contains “forward‐looking” statements that are based on our management’s beliefs and assumptions and on information currently available to management. We intend for such forward‐looking statements to be covered by the safe harbor provisions for forward‐looking statements contained in the U.S. Private Securities Litigation Reform Act of 1995. Forward‐looking statements include information concerning our possible or assumed strategy, future operations, financing plans, operating model, financial position, future revenues, projected costs, competitive position, industry environment, potential growth opportunities, potential market opportunities, plans and objectives of management and the effects of competition.</a:t>
            </a:r>
          </a:p>
          <a:p>
            <a:pPr marL="0" indent="0">
              <a:lnSpc>
                <a:spcPct val="95000"/>
              </a:lnSpc>
              <a:buNone/>
            </a:pPr>
            <a:endParaRPr lang="en-US" sz="1050" dirty="0">
              <a:solidFill>
                <a:schemeClr val="tx1"/>
              </a:solidFill>
            </a:endParaRPr>
          </a:p>
          <a:p>
            <a:pPr marL="0" indent="0">
              <a:lnSpc>
                <a:spcPct val="95000"/>
              </a:lnSpc>
              <a:buNone/>
            </a:pPr>
            <a:r>
              <a:rPr lang="en-US" sz="1050" dirty="0">
                <a:solidFill>
                  <a:schemeClr val="tx1"/>
                </a:solidFill>
              </a:rPr>
              <a:t>Forward‐looking statements include all statements that are not historical facts and can be identified by terms such as “anticipates,” “believes,” “could,” “seeks,” “estimates,” “expects,” “intends,” “may,” “plans,” “potential,” “predicts,” “prospects”, “projects,” “should,” “will,” “would” or similar expressions and the negatives of those terms, although not all forward‐looking statements contain these identifying words. Forward‐looking statements involve known and unknown risks, uncertainties and other factors that may cause our actual results, performance or achievements to be materially different from any future results, performance or achievements expressed or implied by the forward‐looking statements. We cannot guarantee that we actually will achieve the plans, intentions, or expectations disclosed in our forward‐looking statements and you should not place undue reliance on our forward‐looking statements. </a:t>
            </a:r>
          </a:p>
          <a:p>
            <a:pPr marL="0" indent="0">
              <a:lnSpc>
                <a:spcPct val="95000"/>
              </a:lnSpc>
              <a:buNone/>
            </a:pPr>
            <a:endParaRPr lang="en-US" sz="1050" dirty="0">
              <a:solidFill>
                <a:schemeClr val="tx1"/>
              </a:solidFill>
            </a:endParaRPr>
          </a:p>
          <a:p>
            <a:pPr marL="0" indent="0">
              <a:lnSpc>
                <a:spcPct val="95000"/>
              </a:lnSpc>
              <a:buNone/>
            </a:pPr>
            <a:r>
              <a:rPr lang="en-US" sz="1050" dirty="0">
                <a:solidFill>
                  <a:schemeClr val="tx1"/>
                </a:solidFill>
              </a:rPr>
              <a:t>Forward-looking statements represent our management’s beliefs and assumptions only as of the date of this presentation. We undertake no obligation, and do not intend to update these forward‐looking statements, to review or confirm analysts’ expectations, or to provide interim reports or updates on the progress of the current financial quarter. Further information on these and other factors that could affect our financial results are included in our filings we make with the Securities and Exchange Commission, including those discussed in our most recent Annual Report on form 10-K.</a:t>
            </a:r>
          </a:p>
          <a:p>
            <a:pPr marL="0" indent="0">
              <a:lnSpc>
                <a:spcPct val="95000"/>
              </a:lnSpc>
              <a:buNone/>
            </a:pPr>
            <a:endParaRPr lang="en-US" sz="1050" dirty="0">
              <a:solidFill>
                <a:schemeClr val="tx1"/>
              </a:solidFill>
            </a:endParaRPr>
          </a:p>
          <a:p>
            <a:pPr marL="0" indent="0">
              <a:lnSpc>
                <a:spcPct val="95000"/>
              </a:lnSpc>
              <a:buNone/>
            </a:pPr>
            <a:r>
              <a:rPr lang="en-US" sz="1050" dirty="0">
                <a:solidFill>
                  <a:schemeClr val="tx1"/>
                </a:solidFill>
              </a:rPr>
              <a:t>This presentation includes certain non‐GAAP financial measures as defined by SEC rules. We have provided a reconciliation of those measures to the most directly comparable GAAP measures in the Appendix. Terms such as “Annual Contract Value” and “G2K Customer” shall have the meanings set forth in our filings with the SEC. </a:t>
            </a:r>
            <a:br>
              <a:rPr lang="en-US" sz="1050" dirty="0">
                <a:solidFill>
                  <a:schemeClr val="tx1"/>
                </a:solidFill>
              </a:rPr>
            </a:br>
            <a:r>
              <a:rPr lang="en-US" sz="1050" dirty="0">
                <a:solidFill>
                  <a:schemeClr val="tx1"/>
                </a:solidFill>
              </a:rPr>
              <a:t>This presentation includes estimates of the size of the target addressable market for our products and services.  We obtain industry and market data from our own internal estimates, from industry and general publications, and from research, surveys and studies conducted by third parties.  The data on which we rely, and our assumptions, involve approximations, judgments about how to define and group product segments and markets, estimates, and risks and uncertainties, including those discussed in our most recent annual report on Form 10-K and other risks which we do not foresee that may materially, and negatively impact or fundamentally change the markets in which we compete.  Therefore, our estimates of the size of the target addressable markets for our products and services could be overstated.  Further, in a number of product segments and markets our product offerings have only recently been introduced, and we do not have an operating history establishing that our products will successfully compete in these product and market segments or successfully address the breadth and size of the market opportunity stated of implied by the industry and market data in this presentation. The information in this presentation on new products, features, or functionalities is intended to outline ServiceNow’s general product direction and should not be included in making a purchasing decision. The information on new products, features, functionalities is for informational purposes only and may not be incorporated into any contract. The information on new products is not a commitment, promise, or legal obligation to deliver any material, code or functionality. The development, release, and timing of any features or functionality described for our products remains at </a:t>
            </a:r>
            <a:r>
              <a:rPr lang="en-US" sz="1050" dirty="0" err="1">
                <a:solidFill>
                  <a:schemeClr val="tx1"/>
                </a:solidFill>
              </a:rPr>
              <a:t>ServiceNow’s</a:t>
            </a:r>
            <a:r>
              <a:rPr lang="en-US" sz="1050" dirty="0">
                <a:solidFill>
                  <a:schemeClr val="tx1"/>
                </a:solidFill>
              </a:rPr>
              <a:t> sole discretion.</a:t>
            </a:r>
          </a:p>
          <a:p>
            <a:pPr>
              <a:lnSpc>
                <a:spcPct val="95000"/>
              </a:lnSpc>
            </a:pPr>
            <a:endParaRPr lang="en-US" sz="1050" dirty="0">
              <a:solidFill>
                <a:schemeClr val="tx1"/>
              </a:solidFill>
            </a:endParaRPr>
          </a:p>
          <a:p>
            <a:pPr>
              <a:lnSpc>
                <a:spcPct val="95000"/>
              </a:lnSpc>
            </a:pPr>
            <a:endParaRPr lang="en-US" sz="1050" dirty="0">
              <a:solidFill>
                <a:schemeClr val="tx1"/>
              </a:solidFill>
            </a:endParaRPr>
          </a:p>
        </p:txBody>
      </p:sp>
    </p:spTree>
    <p:extLst>
      <p:ext uri="{BB962C8B-B14F-4D97-AF65-F5344CB8AC3E}">
        <p14:creationId xmlns:p14="http://schemas.microsoft.com/office/powerpoint/2010/main" val="412567922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_Slide_dark_pattern">
    <p:bg bwMode="gray">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424846"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439152"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dirty="0"/>
              <a:t>Click to edit subtitle master text styles</a:t>
            </a:r>
          </a:p>
        </p:txBody>
      </p:sp>
      <p:sp>
        <p:nvSpPr>
          <p:cNvPr id="28" name="Footer Placeholder 4">
            <a:extLst>
              <a:ext uri="{FF2B5EF4-FFF2-40B4-BE49-F238E27FC236}">
                <a16:creationId xmlns="" xmlns:a16="http://schemas.microsoft.com/office/drawing/2014/main" id="{6E11AD21-7AF9-3A48-B0CC-9938FAF08110}"/>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lumMod val="40000"/>
                    <a:lumOff val="60000"/>
                  </a:schemeClr>
                </a:solidFill>
                <a:latin typeface="+mn-lt"/>
                <a:ea typeface="Avenir Book" charset="0"/>
                <a:cs typeface="Arial" panose="020B0604020202020204" pitchFamily="34" charset="0"/>
              </a:rPr>
              <a:pPr algn="ctr"/>
              <a:t>‹#›</a:t>
            </a:fld>
            <a:endParaRPr lang="en-US" sz="600" dirty="0">
              <a:solidFill>
                <a:schemeClr val="tx1">
                  <a:lumMod val="40000"/>
                  <a:lumOff val="60000"/>
                </a:schemeClr>
              </a:solidFill>
              <a:latin typeface="+mn-lt"/>
              <a:ea typeface="Avenir Book" charset="0"/>
              <a:cs typeface="Arial" panose="020B0604020202020204" pitchFamily="34" charset="0"/>
            </a:endParaRPr>
          </a:p>
        </p:txBody>
      </p:sp>
      <p:grpSp>
        <p:nvGrpSpPr>
          <p:cNvPr id="12" name="Graphic 28">
            <a:extLst>
              <a:ext uri="{FF2B5EF4-FFF2-40B4-BE49-F238E27FC236}">
                <a16:creationId xmlns="" xmlns:a16="http://schemas.microsoft.com/office/drawing/2014/main" id="{52954413-E004-4534-AAEC-E872CBB01CB0}"/>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3" name="Freeform: Shape 98">
              <a:extLst>
                <a:ext uri="{FF2B5EF4-FFF2-40B4-BE49-F238E27FC236}">
                  <a16:creationId xmlns=""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4" name="Freeform: Shape 99">
              <a:extLst>
                <a:ext uri="{FF2B5EF4-FFF2-40B4-BE49-F238E27FC236}">
                  <a16:creationId xmlns=""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6" name="Freeform: Shape 101">
              <a:extLst>
                <a:ext uri="{FF2B5EF4-FFF2-40B4-BE49-F238E27FC236}">
                  <a16:creationId xmlns=""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7" name="Freeform: Shape 102">
              <a:extLst>
                <a:ext uri="{FF2B5EF4-FFF2-40B4-BE49-F238E27FC236}">
                  <a16:creationId xmlns=""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
        <p:nvSpPr>
          <p:cNvPr id="22" name="Freeform 21">
            <a:extLst>
              <a:ext uri="{FF2B5EF4-FFF2-40B4-BE49-F238E27FC236}">
                <a16:creationId xmlns="" xmlns:a16="http://schemas.microsoft.com/office/drawing/2014/main" id="{039F2778-8584-2846-8F0D-EBFE97F4A4D7}"/>
              </a:ext>
            </a:extLst>
          </p:cNvPr>
          <p:cNvSpPr/>
          <p:nvPr userDrawn="1"/>
        </p:nvSpPr>
        <p:spPr>
          <a:xfrm>
            <a:off x="11479779" y="1299205"/>
            <a:ext cx="706294" cy="2370594"/>
          </a:xfrm>
          <a:custGeom>
            <a:avLst/>
            <a:gdLst>
              <a:gd name="connsiteX0" fmla="*/ 706294 w 706294"/>
              <a:gd name="connsiteY0" fmla="*/ 0 h 2370594"/>
              <a:gd name="connsiteX1" fmla="*/ 706294 w 706294"/>
              <a:gd name="connsiteY1" fmla="*/ 2370594 h 2370594"/>
              <a:gd name="connsiteX2" fmla="*/ 599355 w 706294"/>
              <a:gd name="connsiteY2" fmla="*/ 2312550 h 2370594"/>
              <a:gd name="connsiteX3" fmla="*/ 0 w 706294"/>
              <a:gd name="connsiteY3" fmla="*/ 1185297 h 2370594"/>
              <a:gd name="connsiteX4" fmla="*/ 599355 w 706294"/>
              <a:gd name="connsiteY4" fmla="*/ 58045 h 2370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94" h="2370594">
                <a:moveTo>
                  <a:pt x="706294" y="0"/>
                </a:moveTo>
                <a:lnTo>
                  <a:pt x="706294" y="2370594"/>
                </a:lnTo>
                <a:lnTo>
                  <a:pt x="599355" y="2312550"/>
                </a:lnTo>
                <a:cubicBezTo>
                  <a:pt x="237747" y="2068252"/>
                  <a:pt x="0" y="1654539"/>
                  <a:pt x="0" y="1185297"/>
                </a:cubicBezTo>
                <a:cubicBezTo>
                  <a:pt x="0" y="716055"/>
                  <a:pt x="237747" y="302342"/>
                  <a:pt x="599355" y="58045"/>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a:extLst>
              <a:ext uri="{FF2B5EF4-FFF2-40B4-BE49-F238E27FC236}">
                <a16:creationId xmlns="" xmlns:a16="http://schemas.microsoft.com/office/drawing/2014/main" id="{FD25522B-6763-FF44-B5D2-5BA206A020C8}"/>
              </a:ext>
            </a:extLst>
          </p:cNvPr>
          <p:cNvSpPr/>
          <p:nvPr userDrawn="1"/>
        </p:nvSpPr>
        <p:spPr>
          <a:xfrm>
            <a:off x="11475069" y="5363342"/>
            <a:ext cx="711004" cy="1494659"/>
          </a:xfrm>
          <a:custGeom>
            <a:avLst/>
            <a:gdLst>
              <a:gd name="connsiteX0" fmla="*/ 711004 w 711004"/>
              <a:gd name="connsiteY0" fmla="*/ 0 h 1494659"/>
              <a:gd name="connsiteX1" fmla="*/ 711004 w 711004"/>
              <a:gd name="connsiteY1" fmla="*/ 1494659 h 1494659"/>
              <a:gd name="connsiteX2" fmla="*/ 36061 w 711004"/>
              <a:gd name="connsiteY2" fmla="*/ 1494659 h 1494659"/>
              <a:gd name="connsiteX3" fmla="*/ 27619 w 711004"/>
              <a:gd name="connsiteY3" fmla="*/ 1461824 h 1494659"/>
              <a:gd name="connsiteX4" fmla="*/ 0 w 711004"/>
              <a:gd name="connsiteY4" fmla="*/ 1187853 h 1494659"/>
              <a:gd name="connsiteX5" fmla="*/ 599355 w 711004"/>
              <a:gd name="connsiteY5" fmla="*/ 60601 h 149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004" h="1494659">
                <a:moveTo>
                  <a:pt x="711004" y="0"/>
                </a:moveTo>
                <a:lnTo>
                  <a:pt x="711004" y="1494659"/>
                </a:lnTo>
                <a:lnTo>
                  <a:pt x="36061" y="1494659"/>
                </a:lnTo>
                <a:lnTo>
                  <a:pt x="27619" y="1461824"/>
                </a:lnTo>
                <a:cubicBezTo>
                  <a:pt x="9510" y="1373329"/>
                  <a:pt x="0" y="1281702"/>
                  <a:pt x="0" y="1187853"/>
                </a:cubicBezTo>
                <a:cubicBezTo>
                  <a:pt x="0" y="718611"/>
                  <a:pt x="237747" y="304898"/>
                  <a:pt x="599355" y="60601"/>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 xmlns:a16="http://schemas.microsoft.com/office/drawing/2014/main" id="{8162CB78-7412-5D45-840B-29AEA0E99664}"/>
              </a:ext>
            </a:extLst>
          </p:cNvPr>
          <p:cNvSpPr/>
          <p:nvPr userDrawn="1"/>
        </p:nvSpPr>
        <p:spPr>
          <a:xfrm>
            <a:off x="10806691" y="1"/>
            <a:ext cx="419100" cy="492124"/>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 xmlns:a16="http://schemas.microsoft.com/office/drawing/2014/main" id="{D86D3E4D-57F8-7B44-AB19-854DE74FCB15}"/>
              </a:ext>
            </a:extLst>
          </p:cNvPr>
          <p:cNvSpPr/>
          <p:nvPr userDrawn="1"/>
        </p:nvSpPr>
        <p:spPr>
          <a:xfrm>
            <a:off x="10806691" y="492125"/>
            <a:ext cx="419100" cy="2247899"/>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 xmlns:a16="http://schemas.microsoft.com/office/drawing/2014/main" id="{D849AAD2-BAC0-8746-AE09-03F4B5867805}"/>
              </a:ext>
            </a:extLst>
          </p:cNvPr>
          <p:cNvSpPr/>
          <p:nvPr userDrawn="1"/>
        </p:nvSpPr>
        <p:spPr>
          <a:xfrm>
            <a:off x="10806691" y="2740024"/>
            <a:ext cx="419100" cy="1892807"/>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 xmlns:a16="http://schemas.microsoft.com/office/drawing/2014/main" id="{AA647448-08CF-D24A-BDF5-86B233D152D1}"/>
              </a:ext>
            </a:extLst>
          </p:cNvPr>
          <p:cNvSpPr/>
          <p:nvPr userDrawn="1"/>
        </p:nvSpPr>
        <p:spPr>
          <a:xfrm>
            <a:off x="10806691" y="4632344"/>
            <a:ext cx="419100" cy="2225656"/>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 xmlns:a16="http://schemas.microsoft.com/office/drawing/2014/main" id="{6B8424D4-CF7E-D74F-89CA-5144D8CD2A1D}"/>
              </a:ext>
            </a:extLst>
          </p:cNvPr>
          <p:cNvSpPr/>
          <p:nvPr userDrawn="1"/>
        </p:nvSpPr>
        <p:spPr>
          <a:xfrm>
            <a:off x="9155546" y="4549282"/>
            <a:ext cx="1397157" cy="1397157"/>
          </a:xfrm>
          <a:prstGeom prst="ellipse">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30" name="Oval 29">
            <a:extLst>
              <a:ext uri="{FF2B5EF4-FFF2-40B4-BE49-F238E27FC236}">
                <a16:creationId xmlns="" xmlns:a16="http://schemas.microsoft.com/office/drawing/2014/main" id="{3997D515-5970-B742-B607-1AB93DAB6EC7}"/>
              </a:ext>
            </a:extLst>
          </p:cNvPr>
          <p:cNvSpPr/>
          <p:nvPr userDrawn="1"/>
        </p:nvSpPr>
        <p:spPr>
          <a:xfrm>
            <a:off x="9155546" y="424562"/>
            <a:ext cx="1397157" cy="1397157"/>
          </a:xfrm>
          <a:prstGeom prst="ellipse">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3" name="Pie 2">
            <a:extLst>
              <a:ext uri="{FF2B5EF4-FFF2-40B4-BE49-F238E27FC236}">
                <a16:creationId xmlns="" xmlns:a16="http://schemas.microsoft.com/office/drawing/2014/main" id="{8990CC3E-5CD1-D646-BB33-D8D653844577}"/>
              </a:ext>
            </a:extLst>
          </p:cNvPr>
          <p:cNvSpPr/>
          <p:nvPr userDrawn="1"/>
        </p:nvSpPr>
        <p:spPr>
          <a:xfrm>
            <a:off x="9166592" y="3032802"/>
            <a:ext cx="1375064" cy="688511"/>
          </a:xfrm>
          <a:custGeom>
            <a:avLst/>
            <a:gdLst>
              <a:gd name="connsiteX0" fmla="*/ 1375063 w 1375063"/>
              <a:gd name="connsiteY0" fmla="*/ 687532 h 1375063"/>
              <a:gd name="connsiteX1" fmla="*/ 1031014 w 1375063"/>
              <a:gd name="connsiteY1" fmla="*/ 1283115 h 1375063"/>
              <a:gd name="connsiteX2" fmla="*/ 343199 w 1375063"/>
              <a:gd name="connsiteY2" fmla="*/ 1282625 h 1375063"/>
              <a:gd name="connsiteX3" fmla="*/ -1 w 1375063"/>
              <a:gd name="connsiteY3" fmla="*/ 686552 h 1375063"/>
              <a:gd name="connsiteX4" fmla="*/ 687532 w 1375063"/>
              <a:gd name="connsiteY4" fmla="*/ 687532 h 1375063"/>
              <a:gd name="connsiteX5" fmla="*/ 1375063 w 1375063"/>
              <a:gd name="connsiteY5" fmla="*/ 687532 h 1375063"/>
              <a:gd name="connsiteX0" fmla="*/ 1375064 w 1375064"/>
              <a:gd name="connsiteY0" fmla="*/ 980 h 688511"/>
              <a:gd name="connsiteX1" fmla="*/ 1031015 w 1375064"/>
              <a:gd name="connsiteY1" fmla="*/ 596563 h 688511"/>
              <a:gd name="connsiteX2" fmla="*/ 343200 w 1375064"/>
              <a:gd name="connsiteY2" fmla="*/ 596073 h 688511"/>
              <a:gd name="connsiteX3" fmla="*/ 0 w 1375064"/>
              <a:gd name="connsiteY3" fmla="*/ 0 h 688511"/>
              <a:gd name="connsiteX4" fmla="*/ 1375064 w 1375064"/>
              <a:gd name="connsiteY4" fmla="*/ 980 h 6885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5064" h="688511">
                <a:moveTo>
                  <a:pt x="1375064" y="980"/>
                </a:moveTo>
                <a:cubicBezTo>
                  <a:pt x="1375064" y="246728"/>
                  <a:pt x="1243898" y="473790"/>
                  <a:pt x="1031015" y="596563"/>
                </a:cubicBezTo>
                <a:cubicBezTo>
                  <a:pt x="818132" y="719336"/>
                  <a:pt x="555908" y="719149"/>
                  <a:pt x="343200" y="596073"/>
                </a:cubicBezTo>
                <a:cubicBezTo>
                  <a:pt x="130493" y="472997"/>
                  <a:pt x="-350" y="245748"/>
                  <a:pt x="0" y="0"/>
                </a:cubicBezTo>
                <a:lnTo>
                  <a:pt x="1375064" y="980"/>
                </a:ln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Tree>
    <p:extLst>
      <p:ext uri="{BB962C8B-B14F-4D97-AF65-F5344CB8AC3E}">
        <p14:creationId xmlns:p14="http://schemas.microsoft.com/office/powerpoint/2010/main" val="2223466893"/>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p>
        </p:txBody>
      </p:sp>
      <p:sp>
        <p:nvSpPr>
          <p:cNvPr id="6" name="Content Placeholder 5"/>
          <p:cNvSpPr>
            <a:spLocks noGrp="1"/>
          </p:cNvSpPr>
          <p:nvPr>
            <p:ph sz="quarter" idx="10"/>
          </p:nvPr>
        </p:nvSpPr>
        <p:spPr>
          <a:xfrm>
            <a:off x="475488" y="1901952"/>
            <a:ext cx="5422392" cy="4389120"/>
          </a:xfrm>
        </p:spPr>
        <p:txBody>
          <a:bodyPr/>
          <a:lstStyle>
            <a:lvl2pPr>
              <a:defRPr sz="1600"/>
            </a:lvl2pPr>
          </a:lstStyle>
          <a:p>
            <a:pPr lvl="0"/>
            <a:r>
              <a:rPr lang="en-US" dirty="0"/>
              <a:t>Click to edit Master text styles</a:t>
            </a:r>
          </a:p>
          <a:p>
            <a:pPr lvl="1"/>
            <a:r>
              <a:rPr lang="en-US" dirty="0"/>
              <a:t>Second level</a:t>
            </a:r>
          </a:p>
        </p:txBody>
      </p:sp>
      <p:sp>
        <p:nvSpPr>
          <p:cNvPr id="7" name="Content Placeholder 5"/>
          <p:cNvSpPr>
            <a:spLocks noGrp="1"/>
          </p:cNvSpPr>
          <p:nvPr>
            <p:ph sz="quarter" idx="11"/>
          </p:nvPr>
        </p:nvSpPr>
        <p:spPr>
          <a:xfrm>
            <a:off x="6227299" y="1901952"/>
            <a:ext cx="5421174" cy="4396986"/>
          </a:xfrm>
        </p:spPr>
        <p:txBody>
          <a:bodyPr/>
          <a:lstStyle>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3652217591"/>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p>
        </p:txBody>
      </p:sp>
      <p:sp>
        <p:nvSpPr>
          <p:cNvPr id="6" name="Content Placeholder 5"/>
          <p:cNvSpPr>
            <a:spLocks noGrp="1"/>
          </p:cNvSpPr>
          <p:nvPr>
            <p:ph sz="quarter" idx="10" hasCustomPrompt="1"/>
          </p:nvPr>
        </p:nvSpPr>
        <p:spPr>
          <a:xfrm>
            <a:off x="475487" y="1901952"/>
            <a:ext cx="5422392" cy="4396987"/>
          </a:xfrm>
        </p:spPr>
        <p:txBody>
          <a:bodyPr/>
          <a:lstStyle>
            <a:lvl1pPr marL="0" indent="0">
              <a:buNone/>
              <a:defRPr b="1">
                <a:latin typeface="+mj-lt"/>
              </a:defRPr>
            </a:lvl1pPr>
            <a:lvl2pPr marL="228531" indent="-228531">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dirty="0"/>
              <a:t>Click to edit Master text styles</a:t>
            </a:r>
          </a:p>
          <a:p>
            <a:pPr lvl="1"/>
            <a:r>
              <a:rPr lang="en-US" dirty="0"/>
              <a:t>First level</a:t>
            </a:r>
          </a:p>
          <a:p>
            <a:pPr lvl="2"/>
            <a:r>
              <a:rPr lang="en-US" dirty="0"/>
              <a:t>Second level</a:t>
            </a:r>
          </a:p>
        </p:txBody>
      </p:sp>
      <p:sp>
        <p:nvSpPr>
          <p:cNvPr id="7" name="Content Placeholder 5"/>
          <p:cNvSpPr>
            <a:spLocks noGrp="1"/>
          </p:cNvSpPr>
          <p:nvPr>
            <p:ph sz="quarter" idx="11" hasCustomPrompt="1"/>
          </p:nvPr>
        </p:nvSpPr>
        <p:spPr>
          <a:xfrm>
            <a:off x="6227299" y="1901952"/>
            <a:ext cx="5421174" cy="4396986"/>
          </a:xfrm>
        </p:spPr>
        <p:txBody>
          <a:bodyPr/>
          <a:lstStyle>
            <a:lvl1pPr marL="0" indent="0">
              <a:buNone/>
              <a:defRPr b="1">
                <a:latin typeface="+mj-lt"/>
              </a:defRPr>
            </a:lvl1pPr>
            <a:lvl2pPr marL="228531" indent="-228531">
              <a:buFont typeface="Arial" panose="020B0604020202020204" pitchFamily="34" charset="0"/>
              <a:buChar char="•"/>
              <a:defRPr sz="1999"/>
            </a:lvl2pPr>
            <a:lvl3pPr marL="399930" indent="-171399">
              <a:buClr>
                <a:schemeClr val="tx1"/>
              </a:buClr>
              <a:buFont typeface="Avenir Book" panose="02000503020000020003" pitchFamily="2" charset="0"/>
              <a:buChar char="–"/>
              <a:defRPr sz="1600"/>
            </a:lvl3pPr>
          </a:lstStyle>
          <a:p>
            <a:pPr lvl="0"/>
            <a:r>
              <a:rPr lang="en-US" dirty="0"/>
              <a:t>Click to edit Master text styles</a:t>
            </a:r>
          </a:p>
          <a:p>
            <a:pPr lvl="1"/>
            <a:r>
              <a:rPr lang="en-US" dirty="0"/>
              <a:t>First level</a:t>
            </a:r>
          </a:p>
          <a:p>
            <a:pPr lvl="2"/>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165513934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p>
        </p:txBody>
      </p:sp>
      <p:sp>
        <p:nvSpPr>
          <p:cNvPr id="7" name="Content Placeholder 5"/>
          <p:cNvSpPr>
            <a:spLocks noGrp="1"/>
          </p:cNvSpPr>
          <p:nvPr>
            <p:ph sz="quarter" idx="11"/>
          </p:nvPr>
        </p:nvSpPr>
        <p:spPr>
          <a:xfrm>
            <a:off x="6227299" y="1901952"/>
            <a:ext cx="5421174" cy="4396986"/>
          </a:xfrm>
        </p:spPr>
        <p:txBody>
          <a:bodyPr/>
          <a:lstStyle>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111486262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Click to edit Master title style</a:t>
            </a:r>
          </a:p>
        </p:txBody>
      </p:sp>
      <p:sp>
        <p:nvSpPr>
          <p:cNvPr id="6" name="Content Placeholder 5"/>
          <p:cNvSpPr>
            <a:spLocks noGrp="1"/>
          </p:cNvSpPr>
          <p:nvPr>
            <p:ph sz="quarter" idx="10"/>
          </p:nvPr>
        </p:nvSpPr>
        <p:spPr>
          <a:xfrm>
            <a:off x="439613" y="1901952"/>
            <a:ext cx="3291840" cy="4396987"/>
          </a:xfrm>
        </p:spPr>
        <p:txBody>
          <a:bodyPr/>
          <a:lstStyle>
            <a:lvl2pPr>
              <a:defRPr sz="1600"/>
            </a:lvl2pPr>
          </a:lstStyle>
          <a:p>
            <a:pPr lvl="0"/>
            <a:r>
              <a:rPr lang="en-US" dirty="0"/>
              <a:t>Click to edit Master text styles</a:t>
            </a:r>
          </a:p>
          <a:p>
            <a:pPr lvl="1"/>
            <a:r>
              <a:rPr lang="en-US" dirty="0"/>
              <a:t>Second level</a:t>
            </a:r>
          </a:p>
        </p:txBody>
      </p:sp>
      <p:sp>
        <p:nvSpPr>
          <p:cNvPr id="7" name="Content Placeholder 5"/>
          <p:cNvSpPr>
            <a:spLocks noGrp="1"/>
          </p:cNvSpPr>
          <p:nvPr>
            <p:ph sz="quarter" idx="11"/>
          </p:nvPr>
        </p:nvSpPr>
        <p:spPr>
          <a:xfrm>
            <a:off x="4398932" y="1901952"/>
            <a:ext cx="3291840" cy="4396986"/>
          </a:xfrm>
        </p:spPr>
        <p:txBody>
          <a:bodyPr/>
          <a:lstStyle>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
        <p:nvSpPr>
          <p:cNvPr id="9" name="Content Placeholder 8">
            <a:extLst>
              <a:ext uri="{FF2B5EF4-FFF2-40B4-BE49-F238E27FC236}">
                <a16:creationId xmlns="" xmlns:a16="http://schemas.microsoft.com/office/drawing/2014/main" id="{4BC0AA83-3E7C-45A7-A78B-876FEFF1FDA8}"/>
              </a:ext>
            </a:extLst>
          </p:cNvPr>
          <p:cNvSpPr>
            <a:spLocks noGrp="1"/>
          </p:cNvSpPr>
          <p:nvPr>
            <p:ph sz="quarter" idx="13" hasCustomPrompt="1"/>
          </p:nvPr>
        </p:nvSpPr>
        <p:spPr>
          <a:xfrm>
            <a:off x="8356633" y="1901952"/>
            <a:ext cx="3291840" cy="4396987"/>
          </a:xfrm>
        </p:spPr>
        <p:txBody>
          <a:bodyPr/>
          <a:lstStyle>
            <a:lvl1pPr>
              <a:defRPr/>
            </a:lvl1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48690984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Content with Header">
    <p:spTree>
      <p:nvGrpSpPr>
        <p:cNvPr id="1" name=""/>
        <p:cNvGrpSpPr/>
        <p:nvPr/>
      </p:nvGrpSpPr>
      <p:grpSpPr>
        <a:xfrm>
          <a:off x="0" y="0"/>
          <a:ext cx="0" cy="0"/>
          <a:chOff x="0" y="0"/>
          <a:chExt cx="0" cy="0"/>
        </a:xfrm>
      </p:grpSpPr>
      <p:sp>
        <p:nvSpPr>
          <p:cNvPr id="11" name="Content Placeholder 5">
            <a:extLst>
              <a:ext uri="{FF2B5EF4-FFF2-40B4-BE49-F238E27FC236}">
                <a16:creationId xmlns="" xmlns:a16="http://schemas.microsoft.com/office/drawing/2014/main" id="{2B9B6F4E-73B9-3645-850E-B8AF5E70C964}"/>
              </a:ext>
            </a:extLst>
          </p:cNvPr>
          <p:cNvSpPr>
            <a:spLocks noGrp="1"/>
          </p:cNvSpPr>
          <p:nvPr>
            <p:ph sz="quarter" idx="10" hasCustomPrompt="1"/>
          </p:nvPr>
        </p:nvSpPr>
        <p:spPr>
          <a:xfrm>
            <a:off x="475487" y="1901952"/>
            <a:ext cx="3498805" cy="4396987"/>
          </a:xfrm>
        </p:spPr>
        <p:txBody>
          <a:bodyPr/>
          <a:lstStyle>
            <a:lvl1pPr marL="0" indent="0">
              <a:buNone/>
              <a:defRPr b="1">
                <a:latin typeface="+mj-lt"/>
              </a:defRPr>
            </a:lvl1pPr>
            <a:lvl2pPr marL="228531" indent="-228531">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dirty="0"/>
              <a:t>Click to edit Master text styles</a:t>
            </a:r>
          </a:p>
          <a:p>
            <a:pPr lvl="1"/>
            <a:r>
              <a:rPr lang="en-US" dirty="0"/>
              <a:t>First level</a:t>
            </a:r>
          </a:p>
          <a:p>
            <a:pPr lvl="2"/>
            <a:r>
              <a:rPr lang="en-US" dirty="0"/>
              <a:t>Second level</a:t>
            </a:r>
          </a:p>
        </p:txBody>
      </p:sp>
      <p:sp>
        <p:nvSpPr>
          <p:cNvPr id="13" name="Content Placeholder 5">
            <a:extLst>
              <a:ext uri="{FF2B5EF4-FFF2-40B4-BE49-F238E27FC236}">
                <a16:creationId xmlns="" xmlns:a16="http://schemas.microsoft.com/office/drawing/2014/main" id="{F9258026-21D9-9948-BD91-74F7C537A5B0}"/>
              </a:ext>
            </a:extLst>
          </p:cNvPr>
          <p:cNvSpPr>
            <a:spLocks noGrp="1"/>
          </p:cNvSpPr>
          <p:nvPr>
            <p:ph sz="quarter" idx="11" hasCustomPrompt="1"/>
          </p:nvPr>
        </p:nvSpPr>
        <p:spPr>
          <a:xfrm>
            <a:off x="8086644" y="1901952"/>
            <a:ext cx="3561829" cy="4396986"/>
          </a:xfrm>
        </p:spPr>
        <p:txBody>
          <a:bodyPr/>
          <a:lstStyle>
            <a:lvl1pPr marL="0" indent="0">
              <a:buNone/>
              <a:defRPr b="1">
                <a:latin typeface="+mj-lt"/>
              </a:defRPr>
            </a:lvl1pPr>
            <a:lvl2pPr marL="228531" indent="-228531">
              <a:buFont typeface="Arial" panose="020B0604020202020204" pitchFamily="34" charset="0"/>
              <a:buChar char="•"/>
              <a:defRPr sz="1999"/>
            </a:lvl2pPr>
            <a:lvl3pPr marL="399930" indent="-171399">
              <a:buClr>
                <a:schemeClr val="tx1"/>
              </a:buClr>
              <a:buFont typeface="Avenir Book" panose="02000503020000020003" pitchFamily="2" charset="0"/>
              <a:buChar char="–"/>
              <a:defRPr sz="1600"/>
            </a:lvl3pPr>
          </a:lstStyle>
          <a:p>
            <a:pPr lvl="0"/>
            <a:r>
              <a:rPr lang="en-US" dirty="0"/>
              <a:t>Click to edit Master text styles</a:t>
            </a:r>
          </a:p>
          <a:p>
            <a:pPr lvl="1"/>
            <a:r>
              <a:rPr lang="en-US" dirty="0"/>
              <a:t>First level</a:t>
            </a:r>
          </a:p>
          <a:p>
            <a:pPr lvl="2"/>
            <a:r>
              <a:rPr lang="en-US" dirty="0"/>
              <a:t>Second level</a:t>
            </a:r>
          </a:p>
        </p:txBody>
      </p:sp>
      <p:sp>
        <p:nvSpPr>
          <p:cNvPr id="19" name="Content Placeholder 5">
            <a:extLst>
              <a:ext uri="{FF2B5EF4-FFF2-40B4-BE49-F238E27FC236}">
                <a16:creationId xmlns="" xmlns:a16="http://schemas.microsoft.com/office/drawing/2014/main" id="{CC728572-097D-EC4B-BB44-34609460AE37}"/>
              </a:ext>
            </a:extLst>
          </p:cNvPr>
          <p:cNvSpPr>
            <a:spLocks noGrp="1"/>
          </p:cNvSpPr>
          <p:nvPr>
            <p:ph sz="quarter" idx="13" hasCustomPrompt="1"/>
          </p:nvPr>
        </p:nvSpPr>
        <p:spPr>
          <a:xfrm>
            <a:off x="4249553" y="1901952"/>
            <a:ext cx="3548604" cy="4396986"/>
          </a:xfrm>
        </p:spPr>
        <p:txBody>
          <a:bodyPr/>
          <a:lstStyle>
            <a:lvl1pPr marL="0" indent="0">
              <a:buNone/>
              <a:defRPr b="1">
                <a:latin typeface="+mj-lt"/>
              </a:defRPr>
            </a:lvl1pPr>
            <a:lvl2pPr marL="228531" indent="-228531">
              <a:buFont typeface="Arial" panose="020B0604020202020204" pitchFamily="34" charset="0"/>
              <a:buChar char="•"/>
              <a:defRPr sz="1999"/>
            </a:lvl2pPr>
            <a:lvl3pPr marL="399930" indent="-171399">
              <a:buClr>
                <a:schemeClr val="tx1"/>
              </a:buClr>
              <a:buFont typeface="Avenir Book" panose="02000503020000020003" pitchFamily="2" charset="0"/>
              <a:buChar char="–"/>
              <a:defRPr sz="1600"/>
            </a:lvl3pPr>
          </a:lstStyle>
          <a:p>
            <a:pPr lvl="0"/>
            <a:r>
              <a:rPr lang="en-US" dirty="0"/>
              <a:t>Click to edit Master text styles</a:t>
            </a:r>
          </a:p>
          <a:p>
            <a:pPr lvl="1"/>
            <a:r>
              <a:rPr lang="en-US" dirty="0"/>
              <a:t>First level</a:t>
            </a:r>
          </a:p>
          <a:p>
            <a:pPr lvl="2"/>
            <a:r>
              <a:rPr lang="en-US" dirty="0"/>
              <a:t>Second level</a:t>
            </a:r>
          </a:p>
        </p:txBody>
      </p:sp>
      <p:sp>
        <p:nvSpPr>
          <p:cNvPr id="2" name="Title 1"/>
          <p:cNvSpPr>
            <a:spLocks noGrp="1"/>
          </p:cNvSpPr>
          <p:nvPr>
            <p:ph type="title"/>
          </p:nvPr>
        </p:nvSpPr>
        <p:spPr bwMode="gray"/>
        <p:txBody>
          <a:bodyPr/>
          <a:lstStyle/>
          <a:p>
            <a:r>
              <a:rPr lang="en-US"/>
              <a:t>Click to edit Master title style</a:t>
            </a:r>
            <a:endParaRPr lang="en-US" dirty="0"/>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Tree>
    <p:extLst>
      <p:ext uri="{BB962C8B-B14F-4D97-AF65-F5344CB8AC3E}">
        <p14:creationId xmlns:p14="http://schemas.microsoft.com/office/powerpoint/2010/main" val="1063625850"/>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41232" y="341807"/>
            <a:ext cx="5376473" cy="668692"/>
          </a:xfrm>
        </p:spPr>
        <p:txBody>
          <a:bodyPr/>
          <a:lstStyle/>
          <a:p>
            <a:r>
              <a:rPr lang="en-US" dirty="0"/>
              <a:t>Click to edit Master title style</a:t>
            </a:r>
          </a:p>
        </p:txBody>
      </p:sp>
      <p:sp>
        <p:nvSpPr>
          <p:cNvPr id="6" name="Content Placeholder 5"/>
          <p:cNvSpPr>
            <a:spLocks noGrp="1"/>
          </p:cNvSpPr>
          <p:nvPr>
            <p:ph sz="quarter" idx="10"/>
          </p:nvPr>
        </p:nvSpPr>
        <p:spPr>
          <a:xfrm>
            <a:off x="437781" y="1901952"/>
            <a:ext cx="5312787" cy="4396987"/>
          </a:xfrm>
        </p:spPr>
        <p:txBody>
          <a:bodyPr/>
          <a:lstStyle>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537879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
        <p:nvSpPr>
          <p:cNvPr id="9" name="Picture Placeholder 8">
            <a:extLst>
              <a:ext uri="{FF2B5EF4-FFF2-40B4-BE49-F238E27FC236}">
                <a16:creationId xmlns="" xmlns:a16="http://schemas.microsoft.com/office/drawing/2014/main" id="{068AC82B-C3C3-469A-884C-F151849E7E5B}"/>
              </a:ext>
            </a:extLst>
          </p:cNvPr>
          <p:cNvSpPr>
            <a:spLocks noGrp="1"/>
          </p:cNvSpPr>
          <p:nvPr>
            <p:ph type="pic" sz="quarter" idx="13" hasCustomPrompt="1"/>
          </p:nvPr>
        </p:nvSpPr>
        <p:spPr>
          <a:xfrm>
            <a:off x="6094414" y="2"/>
            <a:ext cx="6094412" cy="6856413"/>
          </a:xfrm>
          <a:solidFill>
            <a:srgbClr val="F7F7F7"/>
          </a:solidFill>
        </p:spPr>
        <p:txBody>
          <a:bodyPr anchor="ctr" anchorCtr="1"/>
          <a:lstStyle>
            <a:lvl1pPr algn="ctr">
              <a:defRPr sz="1400">
                <a:solidFill>
                  <a:schemeClr val="tx1"/>
                </a:solidFill>
              </a:defRPr>
            </a:lvl1pPr>
          </a:lstStyle>
          <a:p>
            <a:r>
              <a:rPr lang="en-US" dirty="0"/>
              <a:t>Picture here</a:t>
            </a:r>
          </a:p>
        </p:txBody>
      </p:sp>
      <p:grpSp>
        <p:nvGrpSpPr>
          <p:cNvPr id="13" name="Group 12">
            <a:extLst>
              <a:ext uri="{FF2B5EF4-FFF2-40B4-BE49-F238E27FC236}">
                <a16:creationId xmlns="" xmlns:a16="http://schemas.microsoft.com/office/drawing/2014/main" id="{5B2D3ECD-87FC-41E1-A3AD-39EC6F8C655F}"/>
              </a:ext>
            </a:extLst>
          </p:cNvPr>
          <p:cNvGrpSpPr/>
          <p:nvPr userDrawn="1"/>
        </p:nvGrpSpPr>
        <p:grpSpPr bwMode="gray">
          <a:xfrm>
            <a:off x="540352" y="6347925"/>
            <a:ext cx="559991" cy="161925"/>
            <a:chOff x="4436128" y="1677988"/>
            <a:chExt cx="559991" cy="161925"/>
          </a:xfrm>
        </p:grpSpPr>
        <p:sp>
          <p:nvSpPr>
            <p:cNvPr id="14" name="Freeform 5">
              <a:extLst>
                <a:ext uri="{FF2B5EF4-FFF2-40B4-BE49-F238E27FC236}">
                  <a16:creationId xmlns="" xmlns:a16="http://schemas.microsoft.com/office/drawing/2014/main" id="{C82356C0-E1A7-416E-BD67-0668491D1BBA}"/>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5" name="Freeform 6">
              <a:extLst>
                <a:ext uri="{FF2B5EF4-FFF2-40B4-BE49-F238E27FC236}">
                  <a16:creationId xmlns="" xmlns:a16="http://schemas.microsoft.com/office/drawing/2014/main" id="{113D68CF-3636-4E89-9C74-3B5A7EA6D946}"/>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6" name="Freeform 7">
              <a:extLst>
                <a:ext uri="{FF2B5EF4-FFF2-40B4-BE49-F238E27FC236}">
                  <a16:creationId xmlns="" xmlns:a16="http://schemas.microsoft.com/office/drawing/2014/main" id="{79DAB2EB-5107-4BE0-AA23-BF952F298F65}"/>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24" name="Group 23">
              <a:extLst>
                <a:ext uri="{FF2B5EF4-FFF2-40B4-BE49-F238E27FC236}">
                  <a16:creationId xmlns="" xmlns:a16="http://schemas.microsoft.com/office/drawing/2014/main" id="{C07C1736-DA3F-4400-A2B1-ED871DC8C903}"/>
                </a:ext>
              </a:extLst>
            </p:cNvPr>
            <p:cNvGrpSpPr>
              <a:grpSpLocks noChangeAspect="1"/>
            </p:cNvGrpSpPr>
            <p:nvPr/>
          </p:nvGrpSpPr>
          <p:grpSpPr bwMode="gray">
            <a:xfrm>
              <a:off x="4956831" y="1814196"/>
              <a:ext cx="39288" cy="20954"/>
              <a:chOff x="2687241" y="1822450"/>
              <a:chExt cx="23813" cy="12700"/>
            </a:xfrm>
          </p:grpSpPr>
          <p:sp>
            <p:nvSpPr>
              <p:cNvPr id="25" name="Freeform 8">
                <a:extLst>
                  <a:ext uri="{FF2B5EF4-FFF2-40B4-BE49-F238E27FC236}">
                    <a16:creationId xmlns="" xmlns:a16="http://schemas.microsoft.com/office/drawing/2014/main" id="{FD7C390D-DE49-4217-9822-A5EE8F9E42B3}"/>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26" name="Freeform 9">
                <a:extLst>
                  <a:ext uri="{FF2B5EF4-FFF2-40B4-BE49-F238E27FC236}">
                    <a16:creationId xmlns="" xmlns:a16="http://schemas.microsoft.com/office/drawing/2014/main" id="{0BE75A22-A12D-481C-A40F-C55E4CF6713E}"/>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2345668727"/>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icture on left  with Caption">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41231" y="341807"/>
            <a:ext cx="11172591" cy="668692"/>
          </a:xfrm>
        </p:spPr>
        <p:txBody>
          <a:bodyPr/>
          <a:lstStyle/>
          <a:p>
            <a:r>
              <a:rPr lang="en-US" dirty="0"/>
              <a:t>Click to edit Master title style</a:t>
            </a:r>
          </a:p>
        </p:txBody>
      </p:sp>
      <p:sp>
        <p:nvSpPr>
          <p:cNvPr id="6" name="Content Placeholder 5"/>
          <p:cNvSpPr>
            <a:spLocks noGrp="1"/>
          </p:cNvSpPr>
          <p:nvPr>
            <p:ph sz="quarter" idx="10"/>
          </p:nvPr>
        </p:nvSpPr>
        <p:spPr>
          <a:xfrm>
            <a:off x="6308140" y="1901953"/>
            <a:ext cx="5349240" cy="4244324"/>
          </a:xfrm>
        </p:spPr>
        <p:txBody>
          <a:bodyPr/>
          <a:lstStyle>
            <a:lvl2pPr>
              <a:defRPr sz="1600"/>
            </a:lvl2pPr>
          </a:lstStyle>
          <a:p>
            <a:pPr lvl="0"/>
            <a:r>
              <a:rPr lang="en-US" dirty="0"/>
              <a:t>Click to edit Master text styles</a:t>
            </a:r>
          </a:p>
          <a:p>
            <a:pPr lvl="1"/>
            <a:r>
              <a:rPr lang="en-US" dirty="0"/>
              <a:t>Second level</a:t>
            </a:r>
          </a:p>
        </p:txBody>
      </p:sp>
      <p:sp>
        <p:nvSpPr>
          <p:cNvPr id="8" name="Text Placeholder 7">
            <a:extLst>
              <a:ext uri="{FF2B5EF4-FFF2-40B4-BE49-F238E27FC236}">
                <a16:creationId xmlns="" xmlns:a16="http://schemas.microsoft.com/office/drawing/2014/main" id="{0378BF09-839B-46FB-BC79-5B2AA0BC5EAB}"/>
              </a:ext>
            </a:extLst>
          </p:cNvPr>
          <p:cNvSpPr>
            <a:spLocks noGrp="1"/>
          </p:cNvSpPr>
          <p:nvPr>
            <p:ph type="body" sz="quarter" idx="12"/>
          </p:nvPr>
        </p:nvSpPr>
        <p:spPr>
          <a:xfrm>
            <a:off x="438912" y="960120"/>
            <a:ext cx="11172588"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dirty="0"/>
              <a:t>Edit Master text styles</a:t>
            </a:r>
          </a:p>
        </p:txBody>
      </p:sp>
      <p:sp>
        <p:nvSpPr>
          <p:cNvPr id="7" name="Picture Placeholder 6">
            <a:extLst>
              <a:ext uri="{FF2B5EF4-FFF2-40B4-BE49-F238E27FC236}">
                <a16:creationId xmlns="" xmlns:a16="http://schemas.microsoft.com/office/drawing/2014/main" id="{AD4523B1-40E9-4B78-8229-4133B225CD99}"/>
              </a:ext>
            </a:extLst>
          </p:cNvPr>
          <p:cNvSpPr>
            <a:spLocks noGrp="1"/>
          </p:cNvSpPr>
          <p:nvPr>
            <p:ph type="pic" sz="quarter" idx="13"/>
          </p:nvPr>
        </p:nvSpPr>
        <p:spPr>
          <a:xfrm>
            <a:off x="531912" y="1901827"/>
            <a:ext cx="5394960" cy="4244975"/>
          </a:xfrm>
          <a:solidFill>
            <a:srgbClr val="F7F7F7"/>
          </a:solidFill>
        </p:spPr>
        <p:txBody>
          <a:bodyPr anchor="ctr" anchorCtr="0"/>
          <a:lstStyle>
            <a:lvl1pPr algn="ctr">
              <a:defRPr/>
            </a:lvl1pPr>
          </a:lstStyle>
          <a:p>
            <a:endParaRPr lang="en-US"/>
          </a:p>
        </p:txBody>
      </p:sp>
    </p:spTree>
    <p:extLst>
      <p:ext uri="{BB962C8B-B14F-4D97-AF65-F5344CB8AC3E}">
        <p14:creationId xmlns:p14="http://schemas.microsoft.com/office/powerpoint/2010/main" val="330848793"/>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ual photo">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8912" y="338328"/>
            <a:ext cx="11183112" cy="668692"/>
          </a:xfrm>
        </p:spPr>
        <p:txBody>
          <a:bodyPr/>
          <a:lstStyle/>
          <a:p>
            <a:r>
              <a:rPr lang="en-US" dirty="0"/>
              <a:t>Click to edit Master title style</a:t>
            </a:r>
          </a:p>
        </p:txBody>
      </p:sp>
      <p:sp>
        <p:nvSpPr>
          <p:cNvPr id="5" name="Picture Placeholder 4"/>
          <p:cNvSpPr>
            <a:spLocks noGrp="1"/>
          </p:cNvSpPr>
          <p:nvPr>
            <p:ph type="pic" sz="quarter" idx="10"/>
          </p:nvPr>
        </p:nvSpPr>
        <p:spPr bwMode="gray">
          <a:xfrm>
            <a:off x="536400" y="1548907"/>
            <a:ext cx="5396754" cy="3758200"/>
          </a:xfrm>
          <a:prstGeom prst="roundRect">
            <a:avLst>
              <a:gd name="adj" fmla="val 0"/>
            </a:avLst>
          </a:prstGeom>
          <a:solidFill>
            <a:srgbClr val="F7F7F7"/>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endParaRPr lang="en-US" dirty="0"/>
          </a:p>
        </p:txBody>
      </p:sp>
      <p:sp>
        <p:nvSpPr>
          <p:cNvPr id="7" name="Picture Placeholder 4"/>
          <p:cNvSpPr>
            <a:spLocks noGrp="1"/>
          </p:cNvSpPr>
          <p:nvPr>
            <p:ph type="pic" sz="quarter" idx="11"/>
          </p:nvPr>
        </p:nvSpPr>
        <p:spPr bwMode="gray">
          <a:xfrm>
            <a:off x="6261931" y="1548907"/>
            <a:ext cx="5396754" cy="3758200"/>
          </a:xfrm>
          <a:prstGeom prst="roundRect">
            <a:avLst>
              <a:gd name="adj" fmla="val 0"/>
            </a:avLst>
          </a:prstGeom>
          <a:solidFill>
            <a:srgbClr val="F7F7F7"/>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endParaRPr lang="en-US" dirty="0"/>
          </a:p>
        </p:txBody>
      </p:sp>
      <p:sp>
        <p:nvSpPr>
          <p:cNvPr id="4" name="Text Placeholder 3"/>
          <p:cNvSpPr>
            <a:spLocks noGrp="1"/>
          </p:cNvSpPr>
          <p:nvPr>
            <p:ph type="body" sz="quarter" idx="12"/>
          </p:nvPr>
        </p:nvSpPr>
        <p:spPr>
          <a:xfrm>
            <a:off x="531934" y="5414963"/>
            <a:ext cx="5389562" cy="735012"/>
          </a:xfrm>
        </p:spPr>
        <p:txBody>
          <a:bodyPr/>
          <a:lstStyle>
            <a:lvl1pPr marL="0" indent="0">
              <a:buNone/>
              <a:defRPr sz="1799">
                <a:solidFill>
                  <a:schemeClr val="tx1"/>
                </a:solidFill>
              </a:defRPr>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dirty="0"/>
              <a:t>Click to edit Master text styles</a:t>
            </a:r>
          </a:p>
        </p:txBody>
      </p:sp>
      <p:sp>
        <p:nvSpPr>
          <p:cNvPr id="8" name="Text Placeholder 3"/>
          <p:cNvSpPr>
            <a:spLocks noGrp="1"/>
          </p:cNvSpPr>
          <p:nvPr>
            <p:ph type="body" sz="quarter" idx="13"/>
          </p:nvPr>
        </p:nvSpPr>
        <p:spPr>
          <a:xfrm>
            <a:off x="6269123" y="5414963"/>
            <a:ext cx="5389562" cy="735012"/>
          </a:xfrm>
        </p:spPr>
        <p:txBody>
          <a:bodyPr/>
          <a:lstStyle>
            <a:lvl1pPr marL="0" indent="0">
              <a:buNone/>
              <a:defRPr sz="1799">
                <a:solidFill>
                  <a:schemeClr val="tx1"/>
                </a:solidFill>
              </a:defRPr>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dirty="0"/>
              <a:t>Click to edit Master </a:t>
            </a:r>
            <a:r>
              <a:rPr lang="en-US"/>
              <a:t>text styles</a:t>
            </a:r>
            <a:endParaRPr lang="en-US" dirty="0"/>
          </a:p>
        </p:txBody>
      </p:sp>
    </p:spTree>
    <p:extLst>
      <p:ext uri="{BB962C8B-B14F-4D97-AF65-F5344CB8AC3E}">
        <p14:creationId xmlns:p14="http://schemas.microsoft.com/office/powerpoint/2010/main" val="3251808390"/>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riple photo">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8912" y="338328"/>
            <a:ext cx="11183112" cy="668692"/>
          </a:xfrm>
        </p:spPr>
        <p:txBody>
          <a:bodyPr/>
          <a:lstStyle/>
          <a:p>
            <a:r>
              <a:rPr lang="en-US"/>
              <a:t>Click to edit Master title style</a:t>
            </a:r>
            <a:endParaRPr lang="en-US" dirty="0"/>
          </a:p>
        </p:txBody>
      </p:sp>
      <p:sp>
        <p:nvSpPr>
          <p:cNvPr id="5" name="Picture Placeholder 4"/>
          <p:cNvSpPr>
            <a:spLocks noGrp="1"/>
          </p:cNvSpPr>
          <p:nvPr>
            <p:ph type="pic" sz="quarter" idx="10"/>
          </p:nvPr>
        </p:nvSpPr>
        <p:spPr bwMode="gray">
          <a:xfrm>
            <a:off x="528167" y="1548907"/>
            <a:ext cx="3520440" cy="3758200"/>
          </a:xfrm>
          <a:prstGeom prst="roundRect">
            <a:avLst>
              <a:gd name="adj" fmla="val 0"/>
            </a:avLst>
          </a:prstGeom>
          <a:solidFill>
            <a:srgbClr val="F7F7F7"/>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endParaRPr lang="en-US" dirty="0"/>
          </a:p>
        </p:txBody>
      </p:sp>
      <p:sp>
        <p:nvSpPr>
          <p:cNvPr id="7" name="Picture Placeholder 4"/>
          <p:cNvSpPr>
            <a:spLocks noGrp="1"/>
          </p:cNvSpPr>
          <p:nvPr>
            <p:ph type="pic" sz="quarter" idx="11"/>
          </p:nvPr>
        </p:nvSpPr>
        <p:spPr bwMode="gray">
          <a:xfrm>
            <a:off x="4331846" y="1548907"/>
            <a:ext cx="3515750" cy="3758200"/>
          </a:xfrm>
          <a:prstGeom prst="roundRect">
            <a:avLst>
              <a:gd name="adj" fmla="val 0"/>
            </a:avLst>
          </a:prstGeom>
          <a:solidFill>
            <a:srgbClr val="F7F7F7"/>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dirty="0"/>
              <a:t>Drag picture to placeholder or click icon to add</a:t>
            </a:r>
          </a:p>
        </p:txBody>
      </p:sp>
      <p:sp>
        <p:nvSpPr>
          <p:cNvPr id="8" name="Picture Placeholder 4"/>
          <p:cNvSpPr>
            <a:spLocks noGrp="1"/>
          </p:cNvSpPr>
          <p:nvPr>
            <p:ph type="pic" sz="quarter" idx="12"/>
          </p:nvPr>
        </p:nvSpPr>
        <p:spPr bwMode="gray">
          <a:xfrm>
            <a:off x="8140219" y="1548907"/>
            <a:ext cx="3515750" cy="3758200"/>
          </a:xfrm>
          <a:prstGeom prst="roundRect">
            <a:avLst>
              <a:gd name="adj" fmla="val 0"/>
            </a:avLst>
          </a:prstGeom>
          <a:solidFill>
            <a:srgbClr val="F7F7F7"/>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dirty="0"/>
              <a:t>Drag picture to placeholder or click icon to add</a:t>
            </a:r>
          </a:p>
        </p:txBody>
      </p:sp>
      <p:sp>
        <p:nvSpPr>
          <p:cNvPr id="10" name="Text Placeholder 3"/>
          <p:cNvSpPr>
            <a:spLocks noGrp="1"/>
          </p:cNvSpPr>
          <p:nvPr>
            <p:ph type="body" sz="quarter" idx="13"/>
          </p:nvPr>
        </p:nvSpPr>
        <p:spPr>
          <a:xfrm>
            <a:off x="528165" y="5414963"/>
            <a:ext cx="3515750" cy="735012"/>
          </a:xfrm>
        </p:spPr>
        <p:txBody>
          <a:bodyPr/>
          <a:lstStyle>
            <a:lvl1pPr marL="0" indent="0">
              <a:buNone/>
              <a:defRPr sz="1799"/>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dirty="0"/>
              <a:t>Click to edit Master text styles</a:t>
            </a:r>
          </a:p>
        </p:txBody>
      </p:sp>
      <p:sp>
        <p:nvSpPr>
          <p:cNvPr id="11" name="Text Placeholder 3"/>
          <p:cNvSpPr>
            <a:spLocks noGrp="1"/>
          </p:cNvSpPr>
          <p:nvPr>
            <p:ph type="body" sz="quarter" idx="14"/>
          </p:nvPr>
        </p:nvSpPr>
        <p:spPr>
          <a:xfrm>
            <a:off x="4331846" y="5414963"/>
            <a:ext cx="3515750" cy="735012"/>
          </a:xfrm>
        </p:spPr>
        <p:txBody>
          <a:bodyPr/>
          <a:lstStyle>
            <a:lvl1pPr marL="0" indent="0">
              <a:buNone/>
              <a:defRPr sz="1799"/>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dirty="0"/>
              <a:t>Click to edit Master </a:t>
            </a:r>
            <a:r>
              <a:rPr lang="en-US"/>
              <a:t>text styles</a:t>
            </a:r>
            <a:endParaRPr lang="en-US" dirty="0"/>
          </a:p>
        </p:txBody>
      </p:sp>
      <p:sp>
        <p:nvSpPr>
          <p:cNvPr id="12" name="Text Placeholder 3"/>
          <p:cNvSpPr>
            <a:spLocks noGrp="1"/>
          </p:cNvSpPr>
          <p:nvPr>
            <p:ph type="body" sz="quarter" idx="15"/>
          </p:nvPr>
        </p:nvSpPr>
        <p:spPr>
          <a:xfrm>
            <a:off x="8122288" y="5414963"/>
            <a:ext cx="3515750" cy="735012"/>
          </a:xfrm>
        </p:spPr>
        <p:txBody>
          <a:bodyPr/>
          <a:lstStyle>
            <a:lvl1pPr marL="0" indent="0">
              <a:buNone/>
              <a:defRPr sz="1799"/>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dirty="0"/>
              <a:t>Click to edit Master </a:t>
            </a:r>
            <a:r>
              <a:rPr lang="en-US"/>
              <a:t>text styles</a:t>
            </a:r>
            <a:endParaRPr lang="en-US" dirty="0"/>
          </a:p>
        </p:txBody>
      </p:sp>
    </p:spTree>
    <p:extLst>
      <p:ext uri="{BB962C8B-B14F-4D97-AF65-F5344CB8AC3E}">
        <p14:creationId xmlns:p14="http://schemas.microsoft.com/office/powerpoint/2010/main" val="407416855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27900" y="1704848"/>
            <a:ext cx="11120572" cy="4270746"/>
          </a:xfrm>
        </p:spPr>
        <p:txBody>
          <a:bodyPr anchor="ctr" anchorCtr="0"/>
          <a:lstStyle>
            <a:lvl1pPr marL="0" indent="0" algn="ctr">
              <a:buNone/>
              <a:defRPr sz="2398" baseline="0">
                <a:solidFill>
                  <a:schemeClr val="tx1"/>
                </a:solidFill>
                <a:latin typeface="+mn-lt"/>
                <a:ea typeface="Gilroy" panose="00000500000000000000" pitchFamily="50" charset="0"/>
                <a:cs typeface="Gilroy" panose="00000500000000000000" pitchFamily="50" charset="0"/>
              </a:defRPr>
            </a:lvl1pPr>
          </a:lstStyle>
          <a:p>
            <a:r>
              <a:rPr lang="en-US" dirty="0"/>
              <a:t>Place chart here</a:t>
            </a:r>
          </a:p>
        </p:txBody>
      </p:sp>
      <p:sp>
        <p:nvSpPr>
          <p:cNvPr id="7" name="Text Placeholder 6"/>
          <p:cNvSpPr>
            <a:spLocks noGrp="1"/>
          </p:cNvSpPr>
          <p:nvPr>
            <p:ph type="body" sz="quarter" idx="17" hasCustomPrompt="1"/>
          </p:nvPr>
        </p:nvSpPr>
        <p:spPr bwMode="gray">
          <a:xfrm>
            <a:off x="457540" y="5951592"/>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chemeClr val="tx2"/>
              </a:buClr>
              <a:buFont typeface="Arial"/>
              <a:buNone/>
            </a:pPr>
            <a:r>
              <a:rPr lang="en-US" dirty="0"/>
              <a:t>Source: Goes Here</a:t>
            </a:r>
          </a:p>
        </p:txBody>
      </p:sp>
      <p:sp>
        <p:nvSpPr>
          <p:cNvPr id="8" name="Text Placeholder 8"/>
          <p:cNvSpPr>
            <a:spLocks noGrp="1"/>
          </p:cNvSpPr>
          <p:nvPr>
            <p:ph type="body" sz="quarter" idx="13"/>
          </p:nvPr>
        </p:nvSpPr>
        <p:spPr bwMode="gray">
          <a:xfrm>
            <a:off x="527901" y="1198322"/>
            <a:ext cx="11120572" cy="446087"/>
          </a:xfrm>
        </p:spPr>
        <p:txBody>
          <a:bodyPr lIns="0" anchor="b">
            <a:noAutofit/>
          </a:bodyPr>
          <a:lstStyle>
            <a:lvl1pPr algn="ctr">
              <a:lnSpc>
                <a:spcPct val="85000"/>
              </a:lnSpc>
              <a:spcBef>
                <a:spcPts val="600"/>
              </a:spcBef>
              <a:buNone/>
              <a:defRPr sz="1799" b="1">
                <a:solidFill>
                  <a:schemeClr val="tx1"/>
                </a:solidFill>
                <a:latin typeface="+mj-lt"/>
                <a:ea typeface="Gilroy" panose="00000500000000000000" pitchFamily="50" charset="0"/>
                <a:cs typeface="Gilroy" panose="00000500000000000000" pitchFamily="50" charset="0"/>
              </a:defRPr>
            </a:lvl1pPr>
            <a:lvl2pPr>
              <a:buNone/>
              <a:defRPr/>
            </a:lvl2pPr>
            <a:lvl3pPr>
              <a:buNone/>
              <a:defRPr/>
            </a:lvl3pPr>
            <a:lvl4pPr>
              <a:buNone/>
              <a:defRPr/>
            </a:lvl4pPr>
            <a:lvl5pPr>
              <a:buNone/>
              <a:defRPr/>
            </a:lvl5pPr>
          </a:lstStyle>
          <a:p>
            <a:pPr lvl="0"/>
            <a:r>
              <a:rPr lang="en-US" dirty="0"/>
              <a:t>Click to edit Master text styles</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8320906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_Slide_light_pattern">
    <p:bg bwMode="gray">
      <p:bgPr>
        <a:solidFill>
          <a:schemeClr val="accent1"/>
        </a:solidFill>
        <a:effectLst/>
      </p:bgPr>
    </p:bg>
    <p:spTree>
      <p:nvGrpSpPr>
        <p:cNvPr id="1" name=""/>
        <p:cNvGrpSpPr/>
        <p:nvPr/>
      </p:nvGrpSpPr>
      <p:grpSpPr>
        <a:xfrm>
          <a:off x="0" y="0"/>
          <a:ext cx="0" cy="0"/>
          <a:chOff x="0" y="0"/>
          <a:chExt cx="0" cy="0"/>
        </a:xfrm>
      </p:grpSpPr>
      <p:grpSp>
        <p:nvGrpSpPr>
          <p:cNvPr id="88" name="Group 87">
            <a:extLst>
              <a:ext uri="{FF2B5EF4-FFF2-40B4-BE49-F238E27FC236}">
                <a16:creationId xmlns="" xmlns:a16="http://schemas.microsoft.com/office/drawing/2014/main" id="{499E5119-B399-4605-B1BF-C1228B16A6A3}"/>
              </a:ext>
            </a:extLst>
          </p:cNvPr>
          <p:cNvGrpSpPr/>
          <p:nvPr userDrawn="1"/>
        </p:nvGrpSpPr>
        <p:grpSpPr bwMode="gray">
          <a:xfrm>
            <a:off x="-7938" y="-14753"/>
            <a:ext cx="12231430" cy="6952129"/>
            <a:chOff x="-7938" y="-14753"/>
            <a:chExt cx="12231430" cy="6952129"/>
          </a:xfrm>
        </p:grpSpPr>
        <p:sp>
          <p:nvSpPr>
            <p:cNvPr id="89" name="Rectangle: Rounded Corners 88">
              <a:extLst>
                <a:ext uri="{FF2B5EF4-FFF2-40B4-BE49-F238E27FC236}">
                  <a16:creationId xmlns="" xmlns:a16="http://schemas.microsoft.com/office/drawing/2014/main" id="{0C84514B-A033-444E-BD29-E49DE0B8C372}"/>
                </a:ext>
              </a:extLst>
            </p:cNvPr>
            <p:cNvSpPr/>
            <p:nvPr userDrawn="1"/>
          </p:nvSpPr>
          <p:spPr bwMode="gray">
            <a:xfrm>
              <a:off x="0" y="-8777"/>
              <a:ext cx="12188824" cy="6866777"/>
            </a:xfrm>
            <a:prstGeom prst="roundRect">
              <a:avLst>
                <a:gd name="adj" fmla="val 0"/>
              </a:avLst>
            </a:prstGeom>
            <a:solidFill>
              <a:schemeClr val="accent1"/>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rgbClr val="FFFFFF"/>
                </a:solidFill>
              </a:endParaRPr>
            </a:p>
          </p:txBody>
        </p:sp>
        <p:sp>
          <p:nvSpPr>
            <p:cNvPr id="90" name="Freeform 7">
              <a:extLst>
                <a:ext uri="{FF2B5EF4-FFF2-40B4-BE49-F238E27FC236}">
                  <a16:creationId xmlns="" xmlns:a16="http://schemas.microsoft.com/office/drawing/2014/main" id="{C6CA9128-E0D1-4622-8BC6-54D6FE54AAE9}"/>
                </a:ext>
              </a:extLst>
            </p:cNvPr>
            <p:cNvSpPr>
              <a:spLocks/>
            </p:cNvSpPr>
            <p:nvPr/>
          </p:nvSpPr>
          <p:spPr bwMode="gray">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
              <a:extLst>
                <a:ext uri="{FF2B5EF4-FFF2-40B4-BE49-F238E27FC236}">
                  <a16:creationId xmlns="" xmlns:a16="http://schemas.microsoft.com/office/drawing/2014/main" id="{44DB7376-BD0B-4500-B6FA-5A45CF9BB450}"/>
                </a:ext>
              </a:extLst>
            </p:cNvPr>
            <p:cNvSpPr>
              <a:spLocks/>
            </p:cNvSpPr>
            <p:nvPr/>
          </p:nvSpPr>
          <p:spPr bwMode="gray">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
              <a:extLst>
                <a:ext uri="{FF2B5EF4-FFF2-40B4-BE49-F238E27FC236}">
                  <a16:creationId xmlns="" xmlns:a16="http://schemas.microsoft.com/office/drawing/2014/main" id="{E2BDB4A9-5B6C-4370-955E-7E2643B6C956}"/>
                </a:ext>
              </a:extLst>
            </p:cNvPr>
            <p:cNvSpPr>
              <a:spLocks/>
            </p:cNvSpPr>
            <p:nvPr/>
          </p:nvSpPr>
          <p:spPr bwMode="gray">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0">
              <a:extLst>
                <a:ext uri="{FF2B5EF4-FFF2-40B4-BE49-F238E27FC236}">
                  <a16:creationId xmlns="" xmlns:a16="http://schemas.microsoft.com/office/drawing/2014/main" id="{912C4D98-6206-49BA-B034-A2A8468D6932}"/>
                </a:ext>
              </a:extLst>
            </p:cNvPr>
            <p:cNvSpPr>
              <a:spLocks/>
            </p:cNvSpPr>
            <p:nvPr/>
          </p:nvSpPr>
          <p:spPr bwMode="gray">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1">
              <a:extLst>
                <a:ext uri="{FF2B5EF4-FFF2-40B4-BE49-F238E27FC236}">
                  <a16:creationId xmlns="" xmlns:a16="http://schemas.microsoft.com/office/drawing/2014/main" id="{572D18C6-88EF-4410-B263-524AA3CCD418}"/>
                </a:ext>
              </a:extLst>
            </p:cNvPr>
            <p:cNvSpPr>
              <a:spLocks/>
            </p:cNvSpPr>
            <p:nvPr/>
          </p:nvSpPr>
          <p:spPr bwMode="gray">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2">
              <a:extLst>
                <a:ext uri="{FF2B5EF4-FFF2-40B4-BE49-F238E27FC236}">
                  <a16:creationId xmlns="" xmlns:a16="http://schemas.microsoft.com/office/drawing/2014/main" id="{5518ECAB-DC1A-4E3E-AA78-7E2E9B8C8E72}"/>
                </a:ext>
              </a:extLst>
            </p:cNvPr>
            <p:cNvSpPr>
              <a:spLocks/>
            </p:cNvSpPr>
            <p:nvPr/>
          </p:nvSpPr>
          <p:spPr bwMode="gray">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3">
              <a:extLst>
                <a:ext uri="{FF2B5EF4-FFF2-40B4-BE49-F238E27FC236}">
                  <a16:creationId xmlns="" xmlns:a16="http://schemas.microsoft.com/office/drawing/2014/main" id="{1069B3B4-66D3-4557-9421-595C329A1DB3}"/>
                </a:ext>
              </a:extLst>
            </p:cNvPr>
            <p:cNvSpPr>
              <a:spLocks/>
            </p:cNvSpPr>
            <p:nvPr/>
          </p:nvSpPr>
          <p:spPr bwMode="gray">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7" name="Group 96">
              <a:extLst>
                <a:ext uri="{FF2B5EF4-FFF2-40B4-BE49-F238E27FC236}">
                  <a16:creationId xmlns="" xmlns:a16="http://schemas.microsoft.com/office/drawing/2014/main" id="{31987BC4-26D8-498D-87B4-FE1296A65E7D}"/>
                </a:ext>
              </a:extLst>
            </p:cNvPr>
            <p:cNvGrpSpPr/>
            <p:nvPr userDrawn="1"/>
          </p:nvGrpSpPr>
          <p:grpSpPr bwMode="gray">
            <a:xfrm>
              <a:off x="2778125" y="6554788"/>
              <a:ext cx="1296987" cy="382588"/>
              <a:chOff x="2778125" y="6253163"/>
              <a:chExt cx="1296987" cy="382588"/>
            </a:xfrm>
          </p:grpSpPr>
          <p:sp>
            <p:nvSpPr>
              <p:cNvPr id="141" name="Rectangle 15">
                <a:extLst>
                  <a:ext uri="{FF2B5EF4-FFF2-40B4-BE49-F238E27FC236}">
                    <a16:creationId xmlns="" xmlns:a16="http://schemas.microsoft.com/office/drawing/2014/main" id="{5CB2B81F-B412-4198-9F6E-F8C6058EE14E}"/>
                  </a:ext>
                </a:extLst>
              </p:cNvPr>
              <p:cNvSpPr>
                <a:spLocks noChangeArrowheads="1"/>
              </p:cNvSpPr>
              <p:nvPr/>
            </p:nvSpPr>
            <p:spPr bwMode="gray">
              <a:xfrm>
                <a:off x="3079750" y="6324601"/>
                <a:ext cx="222250" cy="14288"/>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2" name="Oval 17">
                <a:extLst>
                  <a:ext uri="{FF2B5EF4-FFF2-40B4-BE49-F238E27FC236}">
                    <a16:creationId xmlns="" xmlns:a16="http://schemas.microsoft.com/office/drawing/2014/main" id="{A0650A84-314C-47DD-AA46-71926544CAF8}"/>
                  </a:ext>
                </a:extLst>
              </p:cNvPr>
              <p:cNvSpPr>
                <a:spLocks noChangeArrowheads="1"/>
              </p:cNvSpPr>
              <p:nvPr/>
            </p:nvSpPr>
            <p:spPr bwMode="gray">
              <a:xfrm>
                <a:off x="2778125" y="647541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3" name="Oval 18">
                <a:extLst>
                  <a:ext uri="{FF2B5EF4-FFF2-40B4-BE49-F238E27FC236}">
                    <a16:creationId xmlns="" xmlns:a16="http://schemas.microsoft.com/office/drawing/2014/main" id="{5C3D43F0-9684-49AC-8559-CF5C04B6013E}"/>
                  </a:ext>
                </a:extLst>
              </p:cNvPr>
              <p:cNvSpPr>
                <a:spLocks noChangeArrowheads="1"/>
              </p:cNvSpPr>
              <p:nvPr/>
            </p:nvSpPr>
            <p:spPr bwMode="gray">
              <a:xfrm>
                <a:off x="2778125" y="625316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4" name="Oval 19">
                <a:extLst>
                  <a:ext uri="{FF2B5EF4-FFF2-40B4-BE49-F238E27FC236}">
                    <a16:creationId xmlns="" xmlns:a16="http://schemas.microsoft.com/office/drawing/2014/main" id="{6BF4F165-2408-4735-BD19-44A284D82E93}"/>
                  </a:ext>
                </a:extLst>
              </p:cNvPr>
              <p:cNvSpPr>
                <a:spLocks noChangeArrowheads="1"/>
              </p:cNvSpPr>
              <p:nvPr/>
            </p:nvSpPr>
            <p:spPr bwMode="gray">
              <a:xfrm>
                <a:off x="3000375" y="647541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Oval 20">
                <a:extLst>
                  <a:ext uri="{FF2B5EF4-FFF2-40B4-BE49-F238E27FC236}">
                    <a16:creationId xmlns="" xmlns:a16="http://schemas.microsoft.com/office/drawing/2014/main" id="{A3548D43-9215-4840-932C-F3A5CC667471}"/>
                  </a:ext>
                </a:extLst>
              </p:cNvPr>
              <p:cNvSpPr>
                <a:spLocks noChangeArrowheads="1"/>
              </p:cNvSpPr>
              <p:nvPr/>
            </p:nvSpPr>
            <p:spPr bwMode="gray">
              <a:xfrm>
                <a:off x="3000375" y="625316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Oval 21">
                <a:extLst>
                  <a:ext uri="{FF2B5EF4-FFF2-40B4-BE49-F238E27FC236}">
                    <a16:creationId xmlns="" xmlns:a16="http://schemas.microsoft.com/office/drawing/2014/main" id="{D7EDED74-2631-46FA-9BB4-26D58B493A4E}"/>
                  </a:ext>
                </a:extLst>
              </p:cNvPr>
              <p:cNvSpPr>
                <a:spLocks noChangeArrowheads="1"/>
              </p:cNvSpPr>
              <p:nvPr/>
            </p:nvSpPr>
            <p:spPr bwMode="gray">
              <a:xfrm>
                <a:off x="3232150" y="6253163"/>
                <a:ext cx="153988"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7" name="Rectangle 24">
                <a:extLst>
                  <a:ext uri="{FF2B5EF4-FFF2-40B4-BE49-F238E27FC236}">
                    <a16:creationId xmlns="" xmlns:a16="http://schemas.microsoft.com/office/drawing/2014/main" id="{68ABAD96-6810-41C1-8F96-83C3C816E083}"/>
                  </a:ext>
                </a:extLst>
              </p:cNvPr>
              <p:cNvSpPr>
                <a:spLocks noChangeArrowheads="1"/>
              </p:cNvSpPr>
              <p:nvPr/>
            </p:nvSpPr>
            <p:spPr bwMode="gray">
              <a:xfrm>
                <a:off x="3767137" y="6324601"/>
                <a:ext cx="223838" cy="14288"/>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8" name="Oval 26">
                <a:extLst>
                  <a:ext uri="{FF2B5EF4-FFF2-40B4-BE49-F238E27FC236}">
                    <a16:creationId xmlns="" xmlns:a16="http://schemas.microsoft.com/office/drawing/2014/main" id="{C2EB065A-C680-4079-AF3E-B23F303C315E}"/>
                  </a:ext>
                </a:extLst>
              </p:cNvPr>
              <p:cNvSpPr>
                <a:spLocks noChangeArrowheads="1"/>
              </p:cNvSpPr>
              <p:nvPr/>
            </p:nvSpPr>
            <p:spPr bwMode="gray">
              <a:xfrm>
                <a:off x="3465512" y="647541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9" name="Oval 27">
                <a:extLst>
                  <a:ext uri="{FF2B5EF4-FFF2-40B4-BE49-F238E27FC236}">
                    <a16:creationId xmlns="" xmlns:a16="http://schemas.microsoft.com/office/drawing/2014/main" id="{2EA96938-B920-4C5E-9CCD-FDA4C8603A79}"/>
                  </a:ext>
                </a:extLst>
              </p:cNvPr>
              <p:cNvSpPr>
                <a:spLocks noChangeArrowheads="1"/>
              </p:cNvSpPr>
              <p:nvPr/>
            </p:nvSpPr>
            <p:spPr bwMode="gray">
              <a:xfrm>
                <a:off x="3465512" y="6253163"/>
                <a:ext cx="157163"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0" name="Oval 28">
                <a:extLst>
                  <a:ext uri="{FF2B5EF4-FFF2-40B4-BE49-F238E27FC236}">
                    <a16:creationId xmlns="" xmlns:a16="http://schemas.microsoft.com/office/drawing/2014/main" id="{E8387469-37BD-4456-9375-2612EB984E0B}"/>
                  </a:ext>
                </a:extLst>
              </p:cNvPr>
              <p:cNvSpPr>
                <a:spLocks noChangeArrowheads="1"/>
              </p:cNvSpPr>
              <p:nvPr/>
            </p:nvSpPr>
            <p:spPr bwMode="gray">
              <a:xfrm>
                <a:off x="3689350" y="647541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1" name="Oval 29">
                <a:extLst>
                  <a:ext uri="{FF2B5EF4-FFF2-40B4-BE49-F238E27FC236}">
                    <a16:creationId xmlns="" xmlns:a16="http://schemas.microsoft.com/office/drawing/2014/main" id="{DFE6A8B3-676F-433D-8FA8-6202E7EA3805}"/>
                  </a:ext>
                </a:extLst>
              </p:cNvPr>
              <p:cNvSpPr>
                <a:spLocks noChangeArrowheads="1"/>
              </p:cNvSpPr>
              <p:nvPr/>
            </p:nvSpPr>
            <p:spPr bwMode="gray">
              <a:xfrm>
                <a:off x="3689350" y="625316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2" name="Oval 30">
                <a:extLst>
                  <a:ext uri="{FF2B5EF4-FFF2-40B4-BE49-F238E27FC236}">
                    <a16:creationId xmlns="" xmlns:a16="http://schemas.microsoft.com/office/drawing/2014/main" id="{0F0C1938-0F2F-460E-B0D4-F3FE5ADA0643}"/>
                  </a:ext>
                </a:extLst>
              </p:cNvPr>
              <p:cNvSpPr>
                <a:spLocks noChangeArrowheads="1"/>
              </p:cNvSpPr>
              <p:nvPr/>
            </p:nvSpPr>
            <p:spPr bwMode="gray">
              <a:xfrm>
                <a:off x="3919537" y="6253163"/>
                <a:ext cx="155575" cy="160338"/>
              </a:xfrm>
              <a:prstGeom prst="ellipse">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8" name="Freeform 38">
              <a:extLst>
                <a:ext uri="{FF2B5EF4-FFF2-40B4-BE49-F238E27FC236}">
                  <a16:creationId xmlns="" xmlns:a16="http://schemas.microsoft.com/office/drawing/2014/main" id="{3BF89722-06A2-4319-9C27-769023875AD0}"/>
                </a:ext>
              </a:extLst>
            </p:cNvPr>
            <p:cNvSpPr>
              <a:spLocks/>
            </p:cNvSpPr>
            <p:nvPr/>
          </p:nvSpPr>
          <p:spPr bwMode="gray">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39">
              <a:extLst>
                <a:ext uri="{FF2B5EF4-FFF2-40B4-BE49-F238E27FC236}">
                  <a16:creationId xmlns="" xmlns:a16="http://schemas.microsoft.com/office/drawing/2014/main" id="{766E2A24-A5B5-4ECD-A58D-61E5E628C16B}"/>
                </a:ext>
              </a:extLst>
            </p:cNvPr>
            <p:cNvSpPr>
              <a:spLocks/>
            </p:cNvSpPr>
            <p:nvPr/>
          </p:nvSpPr>
          <p:spPr bwMode="gray">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0">
              <a:extLst>
                <a:ext uri="{FF2B5EF4-FFF2-40B4-BE49-F238E27FC236}">
                  <a16:creationId xmlns="" xmlns:a16="http://schemas.microsoft.com/office/drawing/2014/main" id="{D39E895A-1682-4F8F-823A-CEF393F5EF2B}"/>
                </a:ext>
              </a:extLst>
            </p:cNvPr>
            <p:cNvSpPr>
              <a:spLocks/>
            </p:cNvSpPr>
            <p:nvPr/>
          </p:nvSpPr>
          <p:spPr bwMode="gray">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1">
              <a:extLst>
                <a:ext uri="{FF2B5EF4-FFF2-40B4-BE49-F238E27FC236}">
                  <a16:creationId xmlns="" xmlns:a16="http://schemas.microsoft.com/office/drawing/2014/main" id="{2765C85E-B1A5-41EB-BE09-143696BA836F}"/>
                </a:ext>
              </a:extLst>
            </p:cNvPr>
            <p:cNvSpPr>
              <a:spLocks/>
            </p:cNvSpPr>
            <p:nvPr/>
          </p:nvSpPr>
          <p:spPr bwMode="gray">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2">
              <a:extLst>
                <a:ext uri="{FF2B5EF4-FFF2-40B4-BE49-F238E27FC236}">
                  <a16:creationId xmlns="" xmlns:a16="http://schemas.microsoft.com/office/drawing/2014/main" id="{E6978E83-36E7-4DB7-A4F6-19107D9970B9}"/>
                </a:ext>
              </a:extLst>
            </p:cNvPr>
            <p:cNvSpPr>
              <a:spLocks/>
            </p:cNvSpPr>
            <p:nvPr/>
          </p:nvSpPr>
          <p:spPr bwMode="gray">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
              <a:extLst>
                <a:ext uri="{FF2B5EF4-FFF2-40B4-BE49-F238E27FC236}">
                  <a16:creationId xmlns="" xmlns:a16="http://schemas.microsoft.com/office/drawing/2014/main" id="{679910B0-0101-4809-83A6-5D412212F195}"/>
                </a:ext>
              </a:extLst>
            </p:cNvPr>
            <p:cNvSpPr>
              <a:spLocks/>
            </p:cNvSpPr>
            <p:nvPr/>
          </p:nvSpPr>
          <p:spPr bwMode="gray">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44">
              <a:extLst>
                <a:ext uri="{FF2B5EF4-FFF2-40B4-BE49-F238E27FC236}">
                  <a16:creationId xmlns="" xmlns:a16="http://schemas.microsoft.com/office/drawing/2014/main" id="{02EC20BD-9B77-4117-9031-48C85432B8F5}"/>
                </a:ext>
              </a:extLst>
            </p:cNvPr>
            <p:cNvSpPr>
              <a:spLocks noChangeArrowheads="1"/>
            </p:cNvSpPr>
            <p:nvPr/>
          </p:nvSpPr>
          <p:spPr bwMode="gray">
            <a:xfrm>
              <a:off x="11617445" y="5594351"/>
              <a:ext cx="19050" cy="311150"/>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5" name="Rectangle 45">
              <a:extLst>
                <a:ext uri="{FF2B5EF4-FFF2-40B4-BE49-F238E27FC236}">
                  <a16:creationId xmlns="" xmlns:a16="http://schemas.microsoft.com/office/drawing/2014/main" id="{950EDF38-3350-42B7-B325-65ED32B3D040}"/>
                </a:ext>
              </a:extLst>
            </p:cNvPr>
            <p:cNvSpPr>
              <a:spLocks noChangeArrowheads="1"/>
            </p:cNvSpPr>
            <p:nvPr/>
          </p:nvSpPr>
          <p:spPr bwMode="gray">
            <a:xfrm>
              <a:off x="11909545" y="5594351"/>
              <a:ext cx="19050" cy="311150"/>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6" name="Rectangle 46">
              <a:extLst>
                <a:ext uri="{FF2B5EF4-FFF2-40B4-BE49-F238E27FC236}">
                  <a16:creationId xmlns="" xmlns:a16="http://schemas.microsoft.com/office/drawing/2014/main" id="{292B8A7B-3E40-44A7-824B-D578DAA21A36}"/>
                </a:ext>
              </a:extLst>
            </p:cNvPr>
            <p:cNvSpPr>
              <a:spLocks noChangeArrowheads="1"/>
            </p:cNvSpPr>
            <p:nvPr/>
          </p:nvSpPr>
          <p:spPr bwMode="gray">
            <a:xfrm>
              <a:off x="12201645" y="5283201"/>
              <a:ext cx="19050" cy="311150"/>
            </a:xfrm>
            <a:prstGeom prst="rect">
              <a:avLst/>
            </a:pr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7" name="Rectangle 48">
              <a:extLst>
                <a:ext uri="{FF2B5EF4-FFF2-40B4-BE49-F238E27FC236}">
                  <a16:creationId xmlns="" xmlns:a16="http://schemas.microsoft.com/office/drawing/2014/main" id="{4A9C19AA-0A5F-4CF3-8F1A-11E2FE33F131}"/>
                </a:ext>
              </a:extLst>
            </p:cNvPr>
            <p:cNvSpPr>
              <a:spLocks noChangeArrowheads="1"/>
            </p:cNvSpPr>
            <p:nvPr/>
          </p:nvSpPr>
          <p:spPr bwMode="gray">
            <a:xfrm>
              <a:off x="11609507" y="4956176"/>
              <a:ext cx="300038" cy="19050"/>
            </a:xfrm>
            <a:prstGeom prst="rect">
              <a:avLst/>
            </a:prstGeom>
            <a:solidFill>
              <a:srgbClr val="B0E1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49">
              <a:extLst>
                <a:ext uri="{FF2B5EF4-FFF2-40B4-BE49-F238E27FC236}">
                  <a16:creationId xmlns="" xmlns:a16="http://schemas.microsoft.com/office/drawing/2014/main" id="{6BBDE12D-CA64-4820-BB3A-46A167CF0516}"/>
                </a:ext>
              </a:extLst>
            </p:cNvPr>
            <p:cNvSpPr>
              <a:spLocks noChangeArrowheads="1"/>
            </p:cNvSpPr>
            <p:nvPr/>
          </p:nvSpPr>
          <p:spPr bwMode="gray">
            <a:xfrm>
              <a:off x="11523782" y="486251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50">
              <a:extLst>
                <a:ext uri="{FF2B5EF4-FFF2-40B4-BE49-F238E27FC236}">
                  <a16:creationId xmlns="" xmlns:a16="http://schemas.microsoft.com/office/drawing/2014/main" id="{6C3C7A0F-EE8F-444C-A542-69BAB955D13F}"/>
                </a:ext>
              </a:extLst>
            </p:cNvPr>
            <p:cNvSpPr>
              <a:spLocks noChangeArrowheads="1"/>
            </p:cNvSpPr>
            <p:nvPr/>
          </p:nvSpPr>
          <p:spPr bwMode="gray">
            <a:xfrm>
              <a:off x="11814295" y="486251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51">
              <a:extLst>
                <a:ext uri="{FF2B5EF4-FFF2-40B4-BE49-F238E27FC236}">
                  <a16:creationId xmlns="" xmlns:a16="http://schemas.microsoft.com/office/drawing/2014/main" id="{C09C0729-5C2A-4B71-9E21-82435F515361}"/>
                </a:ext>
              </a:extLst>
            </p:cNvPr>
            <p:cNvSpPr>
              <a:spLocks/>
            </p:cNvSpPr>
            <p:nvPr/>
          </p:nvSpPr>
          <p:spPr bwMode="gray">
            <a:xfrm>
              <a:off x="12106395"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52">
              <a:extLst>
                <a:ext uri="{FF2B5EF4-FFF2-40B4-BE49-F238E27FC236}">
                  <a16:creationId xmlns="" xmlns:a16="http://schemas.microsoft.com/office/drawing/2014/main" id="{03576212-4E10-4A33-9AC0-E0F1AF132FD3}"/>
                </a:ext>
              </a:extLst>
            </p:cNvPr>
            <p:cNvSpPr>
              <a:spLocks noChangeArrowheads="1"/>
            </p:cNvSpPr>
            <p:nvPr/>
          </p:nvSpPr>
          <p:spPr bwMode="gray">
            <a:xfrm>
              <a:off x="11523782" y="517366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53">
              <a:extLst>
                <a:ext uri="{FF2B5EF4-FFF2-40B4-BE49-F238E27FC236}">
                  <a16:creationId xmlns="" xmlns:a16="http://schemas.microsoft.com/office/drawing/2014/main" id="{1CA3083C-C1D0-492A-A7BF-B5F92E969ECC}"/>
                </a:ext>
              </a:extLst>
            </p:cNvPr>
            <p:cNvSpPr>
              <a:spLocks noChangeArrowheads="1"/>
            </p:cNvSpPr>
            <p:nvPr/>
          </p:nvSpPr>
          <p:spPr bwMode="gray">
            <a:xfrm>
              <a:off x="11814295" y="5173663"/>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54">
              <a:extLst>
                <a:ext uri="{FF2B5EF4-FFF2-40B4-BE49-F238E27FC236}">
                  <a16:creationId xmlns="" xmlns:a16="http://schemas.microsoft.com/office/drawing/2014/main" id="{FCA1C118-93C9-401D-830B-6863D8AF99B9}"/>
                </a:ext>
              </a:extLst>
            </p:cNvPr>
            <p:cNvSpPr>
              <a:spLocks/>
            </p:cNvSpPr>
            <p:nvPr/>
          </p:nvSpPr>
          <p:spPr bwMode="gray">
            <a:xfrm>
              <a:off x="12106395"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4" name="Oval 55">
              <a:extLst>
                <a:ext uri="{FF2B5EF4-FFF2-40B4-BE49-F238E27FC236}">
                  <a16:creationId xmlns="" xmlns:a16="http://schemas.microsoft.com/office/drawing/2014/main" id="{DA09083D-B1C5-4C0C-A515-58765845F6F7}"/>
                </a:ext>
              </a:extLst>
            </p:cNvPr>
            <p:cNvSpPr>
              <a:spLocks noChangeArrowheads="1"/>
            </p:cNvSpPr>
            <p:nvPr/>
          </p:nvSpPr>
          <p:spPr bwMode="gray">
            <a:xfrm>
              <a:off x="11523782" y="548481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56">
              <a:extLst>
                <a:ext uri="{FF2B5EF4-FFF2-40B4-BE49-F238E27FC236}">
                  <a16:creationId xmlns="" xmlns:a16="http://schemas.microsoft.com/office/drawing/2014/main" id="{6D7CD191-2D2F-456B-9CF3-9008EF5D2508}"/>
                </a:ext>
              </a:extLst>
            </p:cNvPr>
            <p:cNvSpPr>
              <a:spLocks noChangeArrowheads="1"/>
            </p:cNvSpPr>
            <p:nvPr/>
          </p:nvSpPr>
          <p:spPr bwMode="gray">
            <a:xfrm>
              <a:off x="11814295" y="548481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57">
              <a:extLst>
                <a:ext uri="{FF2B5EF4-FFF2-40B4-BE49-F238E27FC236}">
                  <a16:creationId xmlns="" xmlns:a16="http://schemas.microsoft.com/office/drawing/2014/main" id="{7121E160-6C8E-4243-A804-2E7610B1726D}"/>
                </a:ext>
              </a:extLst>
            </p:cNvPr>
            <p:cNvSpPr>
              <a:spLocks/>
            </p:cNvSpPr>
            <p:nvPr/>
          </p:nvSpPr>
          <p:spPr bwMode="gray">
            <a:xfrm>
              <a:off x="12106395"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7" name="Oval 58">
              <a:extLst>
                <a:ext uri="{FF2B5EF4-FFF2-40B4-BE49-F238E27FC236}">
                  <a16:creationId xmlns="" xmlns:a16="http://schemas.microsoft.com/office/drawing/2014/main" id="{48BD2469-4226-4B19-B76E-9C831E45730C}"/>
                </a:ext>
              </a:extLst>
            </p:cNvPr>
            <p:cNvSpPr>
              <a:spLocks noChangeArrowheads="1"/>
            </p:cNvSpPr>
            <p:nvPr/>
          </p:nvSpPr>
          <p:spPr bwMode="gray">
            <a:xfrm>
              <a:off x="11523782" y="579596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59">
              <a:extLst>
                <a:ext uri="{FF2B5EF4-FFF2-40B4-BE49-F238E27FC236}">
                  <a16:creationId xmlns="" xmlns:a16="http://schemas.microsoft.com/office/drawing/2014/main" id="{935E0AC8-0D47-48AE-B5C4-9B9E355E7F07}"/>
                </a:ext>
              </a:extLst>
            </p:cNvPr>
            <p:cNvSpPr>
              <a:spLocks noChangeArrowheads="1"/>
            </p:cNvSpPr>
            <p:nvPr/>
          </p:nvSpPr>
          <p:spPr bwMode="gray">
            <a:xfrm>
              <a:off x="11814295" y="5795963"/>
              <a:ext cx="209550" cy="217488"/>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60">
              <a:extLst>
                <a:ext uri="{FF2B5EF4-FFF2-40B4-BE49-F238E27FC236}">
                  <a16:creationId xmlns="" xmlns:a16="http://schemas.microsoft.com/office/drawing/2014/main" id="{8A9586FD-42EF-431A-BC99-33FFF0F4EAAD}"/>
                </a:ext>
              </a:extLst>
            </p:cNvPr>
            <p:cNvSpPr>
              <a:spLocks/>
            </p:cNvSpPr>
            <p:nvPr/>
          </p:nvSpPr>
          <p:spPr bwMode="gray">
            <a:xfrm>
              <a:off x="12106395"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61">
              <a:extLst>
                <a:ext uri="{FF2B5EF4-FFF2-40B4-BE49-F238E27FC236}">
                  <a16:creationId xmlns="" xmlns:a16="http://schemas.microsoft.com/office/drawing/2014/main" id="{E91B64C4-0ED9-4F51-8017-D5454AF97E7E}"/>
                </a:ext>
              </a:extLst>
            </p:cNvPr>
            <p:cNvSpPr>
              <a:spLocks noChangeArrowheads="1"/>
            </p:cNvSpPr>
            <p:nvPr/>
          </p:nvSpPr>
          <p:spPr bwMode="gray">
            <a:xfrm>
              <a:off x="11814295" y="6108701"/>
              <a:ext cx="209550" cy="215900"/>
            </a:xfrm>
            <a:prstGeom prst="ellipse">
              <a:avLst/>
            </a:pr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62">
              <a:extLst>
                <a:ext uri="{FF2B5EF4-FFF2-40B4-BE49-F238E27FC236}">
                  <a16:creationId xmlns="" xmlns:a16="http://schemas.microsoft.com/office/drawing/2014/main" id="{A8759A5C-B079-42F6-BA1F-233C8C6C27EE}"/>
                </a:ext>
              </a:extLst>
            </p:cNvPr>
            <p:cNvSpPr>
              <a:spLocks/>
            </p:cNvSpPr>
            <p:nvPr/>
          </p:nvSpPr>
          <p:spPr bwMode="gray">
            <a:xfrm>
              <a:off x="12106395"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63">
              <a:extLst>
                <a:ext uri="{FF2B5EF4-FFF2-40B4-BE49-F238E27FC236}">
                  <a16:creationId xmlns="" xmlns:a16="http://schemas.microsoft.com/office/drawing/2014/main" id="{F13C8A9C-0BD2-4E33-8559-5CE1B876621C}"/>
                </a:ext>
              </a:extLst>
            </p:cNvPr>
            <p:cNvSpPr>
              <a:spLocks/>
            </p:cNvSpPr>
            <p:nvPr/>
          </p:nvSpPr>
          <p:spPr bwMode="gray">
            <a:xfrm>
              <a:off x="12106395"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64">
              <a:extLst>
                <a:ext uri="{FF2B5EF4-FFF2-40B4-BE49-F238E27FC236}">
                  <a16:creationId xmlns="" xmlns:a16="http://schemas.microsoft.com/office/drawing/2014/main" id="{C024F589-B5BA-4CC1-96C4-F07D0FF6F014}"/>
                </a:ext>
              </a:extLst>
            </p:cNvPr>
            <p:cNvSpPr>
              <a:spLocks/>
            </p:cNvSpPr>
            <p:nvPr/>
          </p:nvSpPr>
          <p:spPr bwMode="gray">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4" name="Freeform 65">
              <a:extLst>
                <a:ext uri="{FF2B5EF4-FFF2-40B4-BE49-F238E27FC236}">
                  <a16:creationId xmlns="" xmlns:a16="http://schemas.microsoft.com/office/drawing/2014/main" id="{B05ADE9B-65D8-4389-B805-DDE70ECB72F1}"/>
                </a:ext>
              </a:extLst>
            </p:cNvPr>
            <p:cNvSpPr>
              <a:spLocks/>
            </p:cNvSpPr>
            <p:nvPr/>
          </p:nvSpPr>
          <p:spPr bwMode="gray">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66">
              <a:extLst>
                <a:ext uri="{FF2B5EF4-FFF2-40B4-BE49-F238E27FC236}">
                  <a16:creationId xmlns="" xmlns:a16="http://schemas.microsoft.com/office/drawing/2014/main" id="{729A0DF3-4889-48CB-BA7E-38AA3C2E6ABE}"/>
                </a:ext>
              </a:extLst>
            </p:cNvPr>
            <p:cNvSpPr>
              <a:spLocks/>
            </p:cNvSpPr>
            <p:nvPr/>
          </p:nvSpPr>
          <p:spPr bwMode="gray">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67">
              <a:extLst>
                <a:ext uri="{FF2B5EF4-FFF2-40B4-BE49-F238E27FC236}">
                  <a16:creationId xmlns="" xmlns:a16="http://schemas.microsoft.com/office/drawing/2014/main" id="{9A89092B-5E67-42FD-89AB-308B1A869963}"/>
                </a:ext>
              </a:extLst>
            </p:cNvPr>
            <p:cNvSpPr>
              <a:spLocks/>
            </p:cNvSpPr>
            <p:nvPr/>
          </p:nvSpPr>
          <p:spPr bwMode="gray">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68">
              <a:extLst>
                <a:ext uri="{FF2B5EF4-FFF2-40B4-BE49-F238E27FC236}">
                  <a16:creationId xmlns="" xmlns:a16="http://schemas.microsoft.com/office/drawing/2014/main" id="{955BA5BD-429B-4C27-8226-12186237619F}"/>
                </a:ext>
              </a:extLst>
            </p:cNvPr>
            <p:cNvSpPr>
              <a:spLocks/>
            </p:cNvSpPr>
            <p:nvPr/>
          </p:nvSpPr>
          <p:spPr bwMode="gray">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28" name="Freeform 69">
              <a:extLst>
                <a:ext uri="{FF2B5EF4-FFF2-40B4-BE49-F238E27FC236}">
                  <a16:creationId xmlns="" xmlns:a16="http://schemas.microsoft.com/office/drawing/2014/main" id="{A7B72B58-C499-43EC-AAD0-3996EDD9E4D4}"/>
                </a:ext>
              </a:extLst>
            </p:cNvPr>
            <p:cNvSpPr>
              <a:spLocks/>
            </p:cNvSpPr>
            <p:nvPr/>
          </p:nvSpPr>
          <p:spPr bwMode="gray">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70">
              <a:extLst>
                <a:ext uri="{FF2B5EF4-FFF2-40B4-BE49-F238E27FC236}">
                  <a16:creationId xmlns="" xmlns:a16="http://schemas.microsoft.com/office/drawing/2014/main" id="{0C484BF0-644C-4D6D-BD8C-F5CFF1EEEEA6}"/>
                </a:ext>
              </a:extLst>
            </p:cNvPr>
            <p:cNvSpPr>
              <a:spLocks/>
            </p:cNvSpPr>
            <p:nvPr/>
          </p:nvSpPr>
          <p:spPr bwMode="gray">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0" name="Freeform 72">
              <a:extLst>
                <a:ext uri="{FF2B5EF4-FFF2-40B4-BE49-F238E27FC236}">
                  <a16:creationId xmlns="" xmlns:a16="http://schemas.microsoft.com/office/drawing/2014/main" id="{1F05F069-0F47-4065-99B2-2EEA1285DFFF}"/>
                </a:ext>
              </a:extLst>
            </p:cNvPr>
            <p:cNvSpPr>
              <a:spLocks/>
            </p:cNvSpPr>
            <p:nvPr/>
          </p:nvSpPr>
          <p:spPr bwMode="gray">
            <a:xfrm>
              <a:off x="12193707"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1" name="Line 73">
              <a:extLst>
                <a:ext uri="{FF2B5EF4-FFF2-40B4-BE49-F238E27FC236}">
                  <a16:creationId xmlns="" xmlns:a16="http://schemas.microsoft.com/office/drawing/2014/main" id="{5DD5366F-93FB-492A-B4C1-4D6A3C9A0211}"/>
                </a:ext>
              </a:extLst>
            </p:cNvPr>
            <p:cNvSpPr>
              <a:spLocks noChangeShapeType="1"/>
            </p:cNvSpPr>
            <p:nvPr/>
          </p:nvSpPr>
          <p:spPr bwMode="gray">
            <a:xfrm flipV="1">
              <a:off x="12193707" y="5207001"/>
              <a:ext cx="0" cy="517525"/>
            </a:xfrm>
            <a:prstGeom prst="line">
              <a:avLst/>
            </a:prstGeom>
            <a:no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28">
              <a:extLst>
                <a:ext uri="{FF2B5EF4-FFF2-40B4-BE49-F238E27FC236}">
                  <a16:creationId xmlns="" xmlns:a16="http://schemas.microsoft.com/office/drawing/2014/main" id="{8633A2DC-FAC2-4B9D-9E77-70FAECD176C3}"/>
                </a:ext>
              </a:extLst>
            </p:cNvPr>
            <p:cNvSpPr>
              <a:spLocks/>
            </p:cNvSpPr>
            <p:nvPr userDrawn="1"/>
          </p:nvSpPr>
          <p:spPr bwMode="gray">
            <a:xfrm>
              <a:off x="11123613" y="-1588"/>
              <a:ext cx="1065213" cy="2992438"/>
            </a:xfrm>
            <a:custGeom>
              <a:avLst/>
              <a:gdLst>
                <a:gd name="T0" fmla="*/ 672 w 672"/>
                <a:gd name="T1" fmla="*/ 0 h 1825"/>
                <a:gd name="T2" fmla="*/ 194 w 672"/>
                <a:gd name="T3" fmla="*/ 0 h 1825"/>
                <a:gd name="T4" fmla="*/ 0 w 672"/>
                <a:gd name="T5" fmla="*/ 684 h 1825"/>
                <a:gd name="T6" fmla="*/ 672 w 672"/>
                <a:gd name="T7" fmla="*/ 1825 h 1825"/>
                <a:gd name="T8" fmla="*/ 672 w 672"/>
                <a:gd name="T9" fmla="*/ 0 h 1825"/>
              </a:gdLst>
              <a:ahLst/>
              <a:cxnLst>
                <a:cxn ang="0">
                  <a:pos x="T0" y="T1"/>
                </a:cxn>
                <a:cxn ang="0">
                  <a:pos x="T2" y="T3"/>
                </a:cxn>
                <a:cxn ang="0">
                  <a:pos x="T4" y="T5"/>
                </a:cxn>
                <a:cxn ang="0">
                  <a:pos x="T6" y="T7"/>
                </a:cxn>
                <a:cxn ang="0">
                  <a:pos x="T8" y="T9"/>
                </a:cxn>
              </a:cxnLst>
              <a:rect l="0" t="0" r="r" b="b"/>
              <a:pathLst>
                <a:path w="672" h="1825">
                  <a:moveTo>
                    <a:pt x="672" y="0"/>
                  </a:moveTo>
                  <a:cubicBezTo>
                    <a:pt x="194" y="0"/>
                    <a:pt x="194" y="0"/>
                    <a:pt x="194" y="0"/>
                  </a:cubicBezTo>
                  <a:cubicBezTo>
                    <a:pt x="71" y="199"/>
                    <a:pt x="0" y="433"/>
                    <a:pt x="0" y="684"/>
                  </a:cubicBezTo>
                  <a:cubicBezTo>
                    <a:pt x="0" y="1175"/>
                    <a:pt x="271" y="1602"/>
                    <a:pt x="672" y="1825"/>
                  </a:cubicBezTo>
                  <a:lnTo>
                    <a:pt x="672" y="0"/>
                  </a:lnTo>
                  <a:close/>
                </a:path>
              </a:pathLst>
            </a:custGeom>
            <a:solidFill>
              <a:srgbClr val="B0E1CE"/>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3" name="Rectangle 132">
              <a:extLst>
                <a:ext uri="{FF2B5EF4-FFF2-40B4-BE49-F238E27FC236}">
                  <a16:creationId xmlns="" xmlns:a16="http://schemas.microsoft.com/office/drawing/2014/main" id="{F899CA38-6DD8-4CFD-A856-738E36E2C9C0}"/>
                </a:ext>
              </a:extLst>
            </p:cNvPr>
            <p:cNvSpPr/>
            <p:nvPr userDrawn="1"/>
          </p:nvSpPr>
          <p:spPr bwMode="gray">
            <a:xfrm>
              <a:off x="10775693" y="5606809"/>
              <a:ext cx="1447799" cy="1276592"/>
            </a:xfrm>
            <a:prstGeom prst="rect">
              <a:avLst/>
            </a:prstGeom>
            <a:solidFill>
              <a:srgbClr val="B0E1CE"/>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grpSp>
          <p:nvGrpSpPr>
            <p:cNvPr id="134" name="Group 133">
              <a:extLst>
                <a:ext uri="{FF2B5EF4-FFF2-40B4-BE49-F238E27FC236}">
                  <a16:creationId xmlns="" xmlns:a16="http://schemas.microsoft.com/office/drawing/2014/main" id="{884CADCA-F1F3-4F9D-8E07-D4C7447B6942}"/>
                </a:ext>
              </a:extLst>
            </p:cNvPr>
            <p:cNvGrpSpPr/>
            <p:nvPr userDrawn="1"/>
          </p:nvGrpSpPr>
          <p:grpSpPr bwMode="gray">
            <a:xfrm flipH="1" flipV="1">
              <a:off x="5372518" y="5032348"/>
              <a:ext cx="2082800" cy="1844675"/>
              <a:chOff x="2670175" y="2887726"/>
              <a:chExt cx="2082800" cy="1844675"/>
            </a:xfrm>
          </p:grpSpPr>
          <p:sp>
            <p:nvSpPr>
              <p:cNvPr id="135" name="Freeform 38">
                <a:extLst>
                  <a:ext uri="{FF2B5EF4-FFF2-40B4-BE49-F238E27FC236}">
                    <a16:creationId xmlns="" xmlns:a16="http://schemas.microsoft.com/office/drawing/2014/main" id="{0EB32F32-9243-47D3-8402-EBA271F7D325}"/>
                  </a:ext>
                </a:extLst>
              </p:cNvPr>
              <p:cNvSpPr>
                <a:spLocks/>
              </p:cNvSpPr>
              <p:nvPr userDrawn="1"/>
            </p:nvSpPr>
            <p:spPr bwMode="gray">
              <a:xfrm>
                <a:off x="3938587" y="2893702"/>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39">
                <a:extLst>
                  <a:ext uri="{FF2B5EF4-FFF2-40B4-BE49-F238E27FC236}">
                    <a16:creationId xmlns="" xmlns:a16="http://schemas.microsoft.com/office/drawing/2014/main" id="{19E1A990-927A-40E9-A641-497AE0528D9A}"/>
                  </a:ext>
                </a:extLst>
              </p:cNvPr>
              <p:cNvSpPr>
                <a:spLocks/>
              </p:cNvSpPr>
              <p:nvPr userDrawn="1"/>
            </p:nvSpPr>
            <p:spPr bwMode="gray">
              <a:xfrm>
                <a:off x="3689350" y="2893702"/>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0">
                <a:extLst>
                  <a:ext uri="{FF2B5EF4-FFF2-40B4-BE49-F238E27FC236}">
                    <a16:creationId xmlns="" xmlns:a16="http://schemas.microsoft.com/office/drawing/2014/main" id="{A7E633A5-06AB-48D0-B436-E5EE9FA22F16}"/>
                  </a:ext>
                </a:extLst>
              </p:cNvPr>
              <p:cNvSpPr>
                <a:spLocks/>
              </p:cNvSpPr>
              <p:nvPr userDrawn="1"/>
            </p:nvSpPr>
            <p:spPr bwMode="gray">
              <a:xfrm>
                <a:off x="3441700" y="2893702"/>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1">
                <a:extLst>
                  <a:ext uri="{FF2B5EF4-FFF2-40B4-BE49-F238E27FC236}">
                    <a16:creationId xmlns="" xmlns:a16="http://schemas.microsoft.com/office/drawing/2014/main" id="{C9DB93A1-29BA-4428-96F4-00AA2F4D39FE}"/>
                  </a:ext>
                </a:extLst>
              </p:cNvPr>
              <p:cNvSpPr>
                <a:spLocks/>
              </p:cNvSpPr>
              <p:nvPr userDrawn="1"/>
            </p:nvSpPr>
            <p:spPr bwMode="gray">
              <a:xfrm>
                <a:off x="3197225" y="2893702"/>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2">
                <a:extLst>
                  <a:ext uri="{FF2B5EF4-FFF2-40B4-BE49-F238E27FC236}">
                    <a16:creationId xmlns="" xmlns:a16="http://schemas.microsoft.com/office/drawing/2014/main" id="{692E3B38-7B7F-4DA7-800C-34212CC77D02}"/>
                  </a:ext>
                </a:extLst>
              </p:cNvPr>
              <p:cNvSpPr>
                <a:spLocks/>
              </p:cNvSpPr>
              <p:nvPr userDrawn="1"/>
            </p:nvSpPr>
            <p:spPr bwMode="gray">
              <a:xfrm>
                <a:off x="2947987" y="2893702"/>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3">
                <a:extLst>
                  <a:ext uri="{FF2B5EF4-FFF2-40B4-BE49-F238E27FC236}">
                    <a16:creationId xmlns="" xmlns:a16="http://schemas.microsoft.com/office/drawing/2014/main" id="{A9C511EE-0B87-4875-8788-546777ED7C57}"/>
                  </a:ext>
                </a:extLst>
              </p:cNvPr>
              <p:cNvSpPr>
                <a:spLocks/>
              </p:cNvSpPr>
              <p:nvPr userDrawn="1"/>
            </p:nvSpPr>
            <p:spPr bwMode="gray">
              <a:xfrm>
                <a:off x="2670175" y="2887726"/>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B0E1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53" name="Rectangle 152">
            <a:extLst>
              <a:ext uri="{FF2B5EF4-FFF2-40B4-BE49-F238E27FC236}">
                <a16:creationId xmlns="" xmlns:a16="http://schemas.microsoft.com/office/drawing/2014/main" id="{3ABF3BE0-8D52-4449-A761-FBFC4A3713B4}"/>
              </a:ext>
            </a:extLst>
          </p:cNvPr>
          <p:cNvSpPr/>
          <p:nvPr userDrawn="1"/>
        </p:nvSpPr>
        <p:spPr>
          <a:xfrm>
            <a:off x="330632" y="344489"/>
            <a:ext cx="11527993" cy="6170467"/>
          </a:xfrm>
          <a:prstGeom prst="rect">
            <a:avLst/>
          </a:prstGeom>
          <a:solidFill>
            <a:schemeClr val="accent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7" name="Title 1"/>
          <p:cNvSpPr>
            <a:spLocks noGrp="1"/>
          </p:cNvSpPr>
          <p:nvPr>
            <p:ph type="ctrTitle" hasCustomPrompt="1"/>
          </p:nvPr>
        </p:nvSpPr>
        <p:spPr bwMode="gray">
          <a:xfrm>
            <a:off x="424846"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dirty="0"/>
              <a:t>Click to edit slide title style</a:t>
            </a:r>
          </a:p>
        </p:txBody>
      </p:sp>
      <p:sp>
        <p:nvSpPr>
          <p:cNvPr id="8" name="Text Placeholder 2"/>
          <p:cNvSpPr>
            <a:spLocks noGrp="1"/>
          </p:cNvSpPr>
          <p:nvPr>
            <p:ph type="body" sz="quarter" idx="10" hasCustomPrompt="1"/>
          </p:nvPr>
        </p:nvSpPr>
        <p:spPr>
          <a:xfrm>
            <a:off x="439152"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dirty="0"/>
              <a:t>Click to edit subtitle master text styles</a:t>
            </a:r>
          </a:p>
        </p:txBody>
      </p:sp>
    </p:spTree>
    <p:extLst>
      <p:ext uri="{BB962C8B-B14F-4D97-AF65-F5344CB8AC3E}">
        <p14:creationId xmlns:p14="http://schemas.microsoft.com/office/powerpoint/2010/main" val="187054364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34233" y="1150070"/>
            <a:ext cx="5436821" cy="4698524"/>
          </a:xfrm>
        </p:spPr>
        <p:txBody>
          <a:bodyPr anchor="ctr" anchorCtr="0"/>
          <a:lstStyle>
            <a:lvl1pPr marL="0" indent="0" algn="ctr">
              <a:buNone/>
              <a:defRPr sz="2398" baseline="0">
                <a:solidFill>
                  <a:schemeClr val="tx1"/>
                </a:solidFill>
                <a:latin typeface="+mn-lt"/>
                <a:ea typeface="Gilroy" panose="00000500000000000000" pitchFamily="50" charset="0"/>
                <a:cs typeface="Gilroy" panose="00000500000000000000" pitchFamily="50" charset="0"/>
              </a:defRPr>
            </a:lvl1pPr>
          </a:lstStyle>
          <a:p>
            <a:r>
              <a:rPr lang="en-US" dirty="0"/>
              <a:t>Place chart here</a:t>
            </a:r>
          </a:p>
        </p:txBody>
      </p:sp>
      <p:sp>
        <p:nvSpPr>
          <p:cNvPr id="12" name="Chart Placeholder 3"/>
          <p:cNvSpPr>
            <a:spLocks noGrp="1"/>
          </p:cNvSpPr>
          <p:nvPr>
            <p:ph type="chart" sz="quarter" idx="18" hasCustomPrompt="1"/>
          </p:nvPr>
        </p:nvSpPr>
        <p:spPr bwMode="gray">
          <a:xfrm>
            <a:off x="6217774" y="1150070"/>
            <a:ext cx="5440680" cy="4698524"/>
          </a:xfrm>
        </p:spPr>
        <p:txBody>
          <a:bodyPr anchor="ctr" anchorCtr="0"/>
          <a:lstStyle>
            <a:lvl1pPr marL="0" indent="0" algn="ctr">
              <a:buNone/>
              <a:defRPr sz="2398" baseline="0">
                <a:solidFill>
                  <a:schemeClr val="tx1"/>
                </a:solidFill>
                <a:latin typeface="+mn-lt"/>
                <a:ea typeface="Gilroy" panose="00000500000000000000" pitchFamily="50" charset="0"/>
                <a:cs typeface="Gilroy" panose="00000500000000000000" pitchFamily="50" charset="0"/>
              </a:defRPr>
            </a:lvl1pPr>
          </a:lstStyle>
          <a:p>
            <a:r>
              <a:rPr lang="en-US" dirty="0"/>
              <a:t>Place chart here</a:t>
            </a:r>
          </a:p>
        </p:txBody>
      </p:sp>
      <p:sp>
        <p:nvSpPr>
          <p:cNvPr id="7" name="Text Placeholder 6"/>
          <p:cNvSpPr>
            <a:spLocks noGrp="1"/>
          </p:cNvSpPr>
          <p:nvPr>
            <p:ph type="body" sz="quarter" idx="17" hasCustomPrompt="1"/>
          </p:nvPr>
        </p:nvSpPr>
        <p:spPr bwMode="gray">
          <a:xfrm>
            <a:off x="457200" y="5951594"/>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chemeClr val="tx2"/>
              </a:buClr>
              <a:buFont typeface="Arial"/>
              <a:buNone/>
            </a:pPr>
            <a:r>
              <a:rPr lang="en-US" dirty="0"/>
              <a:t>Source: Goes Here</a:t>
            </a:r>
          </a:p>
        </p:txBody>
      </p:sp>
      <p:sp>
        <p:nvSpPr>
          <p:cNvPr id="3" name="Title 2"/>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59777226"/>
      </p:ext>
    </p:extLst>
  </p:cSld>
  <p:clrMapOvr>
    <a:masterClrMapping/>
  </p:clrMapOvr>
  <p:transition>
    <p:fade/>
  </p:transition>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ulti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28956" y="1141890"/>
            <a:ext cx="5558104" cy="2216700"/>
          </a:xfrm>
        </p:spPr>
        <p:txBody>
          <a:bodyPr anchor="ctr" anchorCtr="0"/>
          <a:lstStyle>
            <a:lvl1pPr marL="0" indent="0" algn="ctr">
              <a:buNone/>
              <a:defRPr sz="2398" baseline="0">
                <a:solidFill>
                  <a:schemeClr val="tx1"/>
                </a:solidFill>
              </a:defRPr>
            </a:lvl1pPr>
          </a:lstStyle>
          <a:p>
            <a:r>
              <a:rPr lang="en-US" dirty="0"/>
              <a:t>Place chart here</a:t>
            </a:r>
          </a:p>
        </p:txBody>
      </p:sp>
      <p:sp>
        <p:nvSpPr>
          <p:cNvPr id="12" name="Chart Placeholder 3"/>
          <p:cNvSpPr>
            <a:spLocks noGrp="1"/>
          </p:cNvSpPr>
          <p:nvPr>
            <p:ph type="chart" sz="quarter" idx="18" hasCustomPrompt="1"/>
          </p:nvPr>
        </p:nvSpPr>
        <p:spPr bwMode="gray">
          <a:xfrm>
            <a:off x="6096487" y="1141890"/>
            <a:ext cx="5558104" cy="2216700"/>
          </a:xfrm>
        </p:spPr>
        <p:txBody>
          <a:bodyPr anchor="ctr" anchorCtr="0"/>
          <a:lstStyle>
            <a:lvl1pPr marL="0" indent="0" algn="ctr">
              <a:buNone/>
              <a:defRPr sz="2398" baseline="0">
                <a:solidFill>
                  <a:schemeClr val="tx1"/>
                </a:solidFill>
              </a:defRPr>
            </a:lvl1pPr>
          </a:lstStyle>
          <a:p>
            <a:r>
              <a:rPr lang="en-US" dirty="0"/>
              <a:t>Place chart here</a:t>
            </a:r>
          </a:p>
        </p:txBody>
      </p:sp>
      <p:sp>
        <p:nvSpPr>
          <p:cNvPr id="7" name="Text Placeholder 6"/>
          <p:cNvSpPr>
            <a:spLocks noGrp="1"/>
          </p:cNvSpPr>
          <p:nvPr>
            <p:ph type="body" sz="quarter" idx="17" hasCustomPrompt="1"/>
          </p:nvPr>
        </p:nvSpPr>
        <p:spPr bwMode="gray">
          <a:xfrm>
            <a:off x="457200" y="5950986"/>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chemeClr val="tx2"/>
              </a:buClr>
              <a:buFont typeface="Arial"/>
              <a:buNone/>
            </a:pPr>
            <a:r>
              <a:rPr lang="en-US" dirty="0"/>
              <a:t>Source: Goes Here</a:t>
            </a:r>
          </a:p>
        </p:txBody>
      </p:sp>
      <p:sp>
        <p:nvSpPr>
          <p:cNvPr id="15" name="Chart Placeholder 3"/>
          <p:cNvSpPr>
            <a:spLocks noGrp="1"/>
          </p:cNvSpPr>
          <p:nvPr>
            <p:ph type="chart" sz="quarter" idx="19" hasCustomPrompt="1"/>
          </p:nvPr>
        </p:nvSpPr>
        <p:spPr bwMode="gray">
          <a:xfrm>
            <a:off x="528956" y="3358590"/>
            <a:ext cx="5558104" cy="2216700"/>
          </a:xfrm>
        </p:spPr>
        <p:txBody>
          <a:bodyPr anchor="ctr" anchorCtr="0"/>
          <a:lstStyle>
            <a:lvl1pPr marL="0" indent="0" algn="ctr">
              <a:buNone/>
              <a:defRPr sz="2398" baseline="0">
                <a:solidFill>
                  <a:schemeClr val="tx1"/>
                </a:solidFill>
              </a:defRPr>
            </a:lvl1pPr>
          </a:lstStyle>
          <a:p>
            <a:r>
              <a:rPr lang="en-US" dirty="0"/>
              <a:t>Place chart here</a:t>
            </a:r>
          </a:p>
        </p:txBody>
      </p:sp>
      <p:sp>
        <p:nvSpPr>
          <p:cNvPr id="16" name="Chart Placeholder 3"/>
          <p:cNvSpPr>
            <a:spLocks noGrp="1"/>
          </p:cNvSpPr>
          <p:nvPr>
            <p:ph type="chart" sz="quarter" idx="20" hasCustomPrompt="1"/>
          </p:nvPr>
        </p:nvSpPr>
        <p:spPr bwMode="gray">
          <a:xfrm>
            <a:off x="6096487" y="3358590"/>
            <a:ext cx="5558104" cy="2216700"/>
          </a:xfrm>
        </p:spPr>
        <p:txBody>
          <a:bodyPr anchor="ctr" anchorCtr="0"/>
          <a:lstStyle>
            <a:lvl1pPr marL="0" indent="0" algn="ctr">
              <a:buNone/>
              <a:defRPr sz="2398" baseline="0">
                <a:solidFill>
                  <a:schemeClr val="tx1"/>
                </a:solidFill>
              </a:defRPr>
            </a:lvl1pPr>
          </a:lstStyle>
          <a:p>
            <a:r>
              <a:rPr lang="en-US" dirty="0"/>
              <a:t>Place chart here</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84347032"/>
      </p:ext>
    </p:extLst>
  </p:cSld>
  <p:clrMapOvr>
    <a:masterClrMapping/>
  </p:clrMapOvr>
  <p:transition>
    <p:fade/>
  </p:transition>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ext Placeholder 6"/>
          <p:cNvSpPr>
            <a:spLocks noGrp="1"/>
          </p:cNvSpPr>
          <p:nvPr>
            <p:ph type="body" sz="quarter" idx="17" hasCustomPrompt="1"/>
          </p:nvPr>
        </p:nvSpPr>
        <p:spPr bwMode="gray">
          <a:xfrm>
            <a:off x="457200" y="5951218"/>
            <a:ext cx="11109960" cy="260484"/>
          </a:xfrm>
        </p:spPr>
        <p:txBody>
          <a:bodyPr bIns="0" anchor="b" anchorCtr="0"/>
          <a:lstStyle>
            <a:lvl1pPr marL="0" indent="0">
              <a:buNone/>
              <a:defRPr sz="800" baseline="0">
                <a:solidFill>
                  <a:schemeClr val="tx1"/>
                </a:solidFill>
              </a:defRPr>
            </a:lvl1pPr>
          </a:lstStyle>
          <a:p>
            <a:pPr lvl="0"/>
            <a:r>
              <a:rPr lang="en-US" dirty="0"/>
              <a:t>Source: Goes Here</a:t>
            </a:r>
          </a:p>
        </p:txBody>
      </p:sp>
      <p:sp>
        <p:nvSpPr>
          <p:cNvPr id="4" name="Table Placeholder 3"/>
          <p:cNvSpPr>
            <a:spLocks noGrp="1"/>
          </p:cNvSpPr>
          <p:nvPr>
            <p:ph type="tbl" sz="quarter" idx="18"/>
          </p:nvPr>
        </p:nvSpPr>
        <p:spPr bwMode="gray">
          <a:xfrm>
            <a:off x="538512" y="1230697"/>
            <a:ext cx="11109960" cy="4481512"/>
          </a:xfrm>
        </p:spPr>
        <p:txBody>
          <a:bodyPr anchor="ctr"/>
          <a:lstStyle>
            <a:lvl1pPr marL="0" indent="0" algn="ctr">
              <a:buNone/>
              <a:defRPr>
                <a:solidFill>
                  <a:schemeClr val="tx1"/>
                </a:solidFill>
              </a:defRPr>
            </a:lvl1pPr>
          </a:lstStyle>
          <a:p>
            <a:r>
              <a:rPr lang="en-US"/>
              <a:t>Click icon to add table</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88972539"/>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Quote ">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0F74C911-67DD-4DDC-A8AC-E7A528D4C20C}"/>
              </a:ext>
            </a:extLst>
          </p:cNvPr>
          <p:cNvGrpSpPr/>
          <p:nvPr userDrawn="1"/>
        </p:nvGrpSpPr>
        <p:grpSpPr>
          <a:xfrm>
            <a:off x="-7937" y="-14753"/>
            <a:ext cx="12215381" cy="6898154"/>
            <a:chOff x="-7938" y="-14753"/>
            <a:chExt cx="12215381" cy="6898154"/>
          </a:xfrm>
        </p:grpSpPr>
        <p:sp>
          <p:nvSpPr>
            <p:cNvPr id="6" name="Rectangle: Rounded Corners 5">
              <a:extLst>
                <a:ext uri="{FF2B5EF4-FFF2-40B4-BE49-F238E27FC236}">
                  <a16:creationId xmlns="" xmlns:a16="http://schemas.microsoft.com/office/drawing/2014/main" id="{404BEA74-4490-4A28-ACF2-254EB7DE8361}"/>
                </a:ext>
              </a:extLst>
            </p:cNvPr>
            <p:cNvSpPr/>
            <p:nvPr/>
          </p:nvSpPr>
          <p:spPr>
            <a:xfrm>
              <a:off x="0" y="0"/>
              <a:ext cx="12188824" cy="6858000"/>
            </a:xfrm>
            <a:prstGeom prst="roundRect">
              <a:avLst>
                <a:gd name="adj" fmla="val 0"/>
              </a:avLst>
            </a:prstGeom>
            <a:solidFill>
              <a:srgbClr val="293E40"/>
            </a:solidFill>
            <a:ln w="19050">
              <a:solidFill>
                <a:srgbClr val="293E4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799" dirty="0">
                <a:solidFill>
                  <a:srgbClr val="FFFFFF"/>
                </a:solidFill>
              </a:endParaRPr>
            </a:p>
          </p:txBody>
        </p:sp>
        <p:sp>
          <p:nvSpPr>
            <p:cNvPr id="7" name="AutoShape 3">
              <a:extLst>
                <a:ext uri="{FF2B5EF4-FFF2-40B4-BE49-F238E27FC236}">
                  <a16:creationId xmlns="" xmlns:a16="http://schemas.microsoft.com/office/drawing/2014/main" id="{6DE6B404-3451-40AE-9B1F-A2B1554E30A4}"/>
                </a:ext>
              </a:extLst>
            </p:cNvPr>
            <p:cNvSpPr>
              <a:spLocks noChangeAspect="1" noChangeArrowheads="1" noTextEdit="1"/>
            </p:cNvSpPr>
            <p:nvPr/>
          </p:nvSpPr>
          <p:spPr bwMode="auto">
            <a:xfrm>
              <a:off x="12700" y="0"/>
              <a:ext cx="12163426"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9" name="Freeform 6">
              <a:extLst>
                <a:ext uri="{FF2B5EF4-FFF2-40B4-BE49-F238E27FC236}">
                  <a16:creationId xmlns="" xmlns:a16="http://schemas.microsoft.com/office/drawing/2014/main" id="{97BCFEE5-4642-4E8C-8FCD-64FB4E52813A}"/>
                </a:ext>
              </a:extLst>
            </p:cNvPr>
            <p:cNvSpPr>
              <a:spLocks/>
            </p:cNvSpPr>
            <p:nvPr/>
          </p:nvSpPr>
          <p:spPr bwMode="auto">
            <a:xfrm>
              <a:off x="10375900" y="203200"/>
              <a:ext cx="1830388" cy="4138613"/>
            </a:xfrm>
            <a:custGeom>
              <a:avLst/>
              <a:gdLst>
                <a:gd name="T0" fmla="*/ 1175 w 1467"/>
                <a:gd name="T1" fmla="*/ 1296 h 3208"/>
                <a:gd name="T2" fmla="*/ 1055 w 1467"/>
                <a:gd name="T3" fmla="*/ 1604 h 3208"/>
                <a:gd name="T4" fmla="*/ 1175 w 1467"/>
                <a:gd name="T5" fmla="*/ 1912 h 3208"/>
                <a:gd name="T6" fmla="*/ 1467 w 1467"/>
                <a:gd name="T7" fmla="*/ 2056 h 3208"/>
                <a:gd name="T8" fmla="*/ 1467 w 1467"/>
                <a:gd name="T9" fmla="*/ 3208 h 3208"/>
                <a:gd name="T10" fmla="*/ 1446 w 1467"/>
                <a:gd name="T11" fmla="*/ 3206 h 3208"/>
                <a:gd name="T12" fmla="*/ 418 w 1467"/>
                <a:gd name="T13" fmla="*/ 2687 h 3208"/>
                <a:gd name="T14" fmla="*/ 0 w 1467"/>
                <a:gd name="T15" fmla="*/ 1604 h 3208"/>
                <a:gd name="T16" fmla="*/ 418 w 1467"/>
                <a:gd name="T17" fmla="*/ 521 h 3208"/>
                <a:gd name="T18" fmla="*/ 1446 w 1467"/>
                <a:gd name="T19" fmla="*/ 2 h 3208"/>
                <a:gd name="T20" fmla="*/ 1467 w 1467"/>
                <a:gd name="T21" fmla="*/ 0 h 3208"/>
                <a:gd name="T22" fmla="*/ 1467 w 1467"/>
                <a:gd name="T23" fmla="*/ 1152 h 3208"/>
                <a:gd name="T24" fmla="*/ 1175 w 1467"/>
                <a:gd name="T25" fmla="*/ 1296 h 3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7" h="3208">
                  <a:moveTo>
                    <a:pt x="1175" y="1296"/>
                  </a:moveTo>
                  <a:cubicBezTo>
                    <a:pt x="1098" y="1380"/>
                    <a:pt x="1055" y="1489"/>
                    <a:pt x="1055" y="1604"/>
                  </a:cubicBezTo>
                  <a:cubicBezTo>
                    <a:pt x="1055" y="1719"/>
                    <a:pt x="1098" y="1828"/>
                    <a:pt x="1175" y="1912"/>
                  </a:cubicBezTo>
                  <a:cubicBezTo>
                    <a:pt x="1252" y="1995"/>
                    <a:pt x="1355" y="2046"/>
                    <a:pt x="1467" y="2056"/>
                  </a:cubicBezTo>
                  <a:cubicBezTo>
                    <a:pt x="1467" y="3208"/>
                    <a:pt x="1467" y="3208"/>
                    <a:pt x="1467" y="3208"/>
                  </a:cubicBezTo>
                  <a:cubicBezTo>
                    <a:pt x="1446" y="3206"/>
                    <a:pt x="1446" y="3206"/>
                    <a:pt x="1446" y="3206"/>
                  </a:cubicBezTo>
                  <a:cubicBezTo>
                    <a:pt x="1051" y="3166"/>
                    <a:pt x="686" y="2982"/>
                    <a:pt x="418" y="2687"/>
                  </a:cubicBezTo>
                  <a:cubicBezTo>
                    <a:pt x="148" y="2390"/>
                    <a:pt x="0" y="2005"/>
                    <a:pt x="0" y="1604"/>
                  </a:cubicBezTo>
                  <a:cubicBezTo>
                    <a:pt x="0" y="1202"/>
                    <a:pt x="148" y="818"/>
                    <a:pt x="418" y="521"/>
                  </a:cubicBezTo>
                  <a:cubicBezTo>
                    <a:pt x="686" y="226"/>
                    <a:pt x="1051" y="42"/>
                    <a:pt x="1446" y="2"/>
                  </a:cubicBezTo>
                  <a:cubicBezTo>
                    <a:pt x="1467" y="0"/>
                    <a:pt x="1467" y="0"/>
                    <a:pt x="1467" y="0"/>
                  </a:cubicBezTo>
                  <a:cubicBezTo>
                    <a:pt x="1467" y="1152"/>
                    <a:pt x="1467" y="1152"/>
                    <a:pt x="1467" y="1152"/>
                  </a:cubicBezTo>
                  <a:cubicBezTo>
                    <a:pt x="1355" y="1162"/>
                    <a:pt x="1252" y="1213"/>
                    <a:pt x="1175" y="1296"/>
                  </a:cubicBez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0" name="Freeform 7">
              <a:extLst>
                <a:ext uri="{FF2B5EF4-FFF2-40B4-BE49-F238E27FC236}">
                  <a16:creationId xmlns="" xmlns:a16="http://schemas.microsoft.com/office/drawing/2014/main" id="{42061B82-EE2E-4E1A-86CC-18AE878CFC33}"/>
                </a:ext>
              </a:extLst>
            </p:cNvPr>
            <p:cNvSpPr>
              <a:spLocks/>
            </p:cNvSpPr>
            <p:nvPr/>
          </p:nvSpPr>
          <p:spPr bwMode="auto">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1" name="Freeform 8">
              <a:extLst>
                <a:ext uri="{FF2B5EF4-FFF2-40B4-BE49-F238E27FC236}">
                  <a16:creationId xmlns="" xmlns:a16="http://schemas.microsoft.com/office/drawing/2014/main" id="{0E2E3AF5-5555-461D-906F-879A531FB893}"/>
                </a:ext>
              </a:extLst>
            </p:cNvPr>
            <p:cNvSpPr>
              <a:spLocks/>
            </p:cNvSpPr>
            <p:nvPr/>
          </p:nvSpPr>
          <p:spPr bwMode="auto">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2" name="Freeform 9">
              <a:extLst>
                <a:ext uri="{FF2B5EF4-FFF2-40B4-BE49-F238E27FC236}">
                  <a16:creationId xmlns="" xmlns:a16="http://schemas.microsoft.com/office/drawing/2014/main" id="{C32BEA32-0236-44C1-B761-A57C4037E958}"/>
                </a:ext>
              </a:extLst>
            </p:cNvPr>
            <p:cNvSpPr>
              <a:spLocks/>
            </p:cNvSpPr>
            <p:nvPr/>
          </p:nvSpPr>
          <p:spPr bwMode="auto">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3" name="Freeform 10">
              <a:extLst>
                <a:ext uri="{FF2B5EF4-FFF2-40B4-BE49-F238E27FC236}">
                  <a16:creationId xmlns="" xmlns:a16="http://schemas.microsoft.com/office/drawing/2014/main" id="{FAA2EFAE-CB40-4890-8625-E49A91D78213}"/>
                </a:ext>
              </a:extLst>
            </p:cNvPr>
            <p:cNvSpPr>
              <a:spLocks/>
            </p:cNvSpPr>
            <p:nvPr/>
          </p:nvSpPr>
          <p:spPr bwMode="auto">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4" name="Freeform 11">
              <a:extLst>
                <a:ext uri="{FF2B5EF4-FFF2-40B4-BE49-F238E27FC236}">
                  <a16:creationId xmlns="" xmlns:a16="http://schemas.microsoft.com/office/drawing/2014/main" id="{52D8CAB8-ED4D-41A5-BF4B-D6BE53278C41}"/>
                </a:ext>
              </a:extLst>
            </p:cNvPr>
            <p:cNvSpPr>
              <a:spLocks/>
            </p:cNvSpPr>
            <p:nvPr/>
          </p:nvSpPr>
          <p:spPr bwMode="auto">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5" name="Freeform 12">
              <a:extLst>
                <a:ext uri="{FF2B5EF4-FFF2-40B4-BE49-F238E27FC236}">
                  <a16:creationId xmlns="" xmlns:a16="http://schemas.microsoft.com/office/drawing/2014/main" id="{3A89A786-6EF0-4B5E-9484-721BC69BFCAE}"/>
                </a:ext>
              </a:extLst>
            </p:cNvPr>
            <p:cNvSpPr>
              <a:spLocks/>
            </p:cNvSpPr>
            <p:nvPr/>
          </p:nvSpPr>
          <p:spPr bwMode="auto">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6" name="Freeform 13">
              <a:extLst>
                <a:ext uri="{FF2B5EF4-FFF2-40B4-BE49-F238E27FC236}">
                  <a16:creationId xmlns="" xmlns:a16="http://schemas.microsoft.com/office/drawing/2014/main" id="{BA42FF38-9338-40F2-B405-283A169D703A}"/>
                </a:ext>
              </a:extLst>
            </p:cNvPr>
            <p:cNvSpPr>
              <a:spLocks/>
            </p:cNvSpPr>
            <p:nvPr/>
          </p:nvSpPr>
          <p:spPr bwMode="auto">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7" name="Rectangle 14">
              <a:extLst>
                <a:ext uri="{FF2B5EF4-FFF2-40B4-BE49-F238E27FC236}">
                  <a16:creationId xmlns="" xmlns:a16="http://schemas.microsoft.com/office/drawing/2014/main" id="{EABC0D97-D694-4501-80AA-330A203C9911}"/>
                </a:ext>
              </a:extLst>
            </p:cNvPr>
            <p:cNvSpPr>
              <a:spLocks noChangeArrowheads="1"/>
            </p:cNvSpPr>
            <p:nvPr/>
          </p:nvSpPr>
          <p:spPr bwMode="auto">
            <a:xfrm>
              <a:off x="2633662" y="6772276"/>
              <a:ext cx="222250"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Rectangle 15">
              <a:extLst>
                <a:ext uri="{FF2B5EF4-FFF2-40B4-BE49-F238E27FC236}">
                  <a16:creationId xmlns="" xmlns:a16="http://schemas.microsoft.com/office/drawing/2014/main" id="{6A891196-5145-4930-90C6-082C46F1DD1A}"/>
                </a:ext>
              </a:extLst>
            </p:cNvPr>
            <p:cNvSpPr>
              <a:spLocks noChangeArrowheads="1"/>
            </p:cNvSpPr>
            <p:nvPr/>
          </p:nvSpPr>
          <p:spPr bwMode="auto">
            <a:xfrm>
              <a:off x="3079750" y="6324601"/>
              <a:ext cx="222250"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Oval 16">
              <a:extLst>
                <a:ext uri="{FF2B5EF4-FFF2-40B4-BE49-F238E27FC236}">
                  <a16:creationId xmlns="" xmlns:a16="http://schemas.microsoft.com/office/drawing/2014/main" id="{3C9E9BAB-8995-43EA-844F-601E9F20B91D}"/>
                </a:ext>
              </a:extLst>
            </p:cNvPr>
            <p:cNvSpPr>
              <a:spLocks noChangeArrowheads="1"/>
            </p:cNvSpPr>
            <p:nvPr/>
          </p:nvSpPr>
          <p:spPr bwMode="auto">
            <a:xfrm>
              <a:off x="2778125" y="6697663"/>
              <a:ext cx="155575"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Oval 17">
              <a:extLst>
                <a:ext uri="{FF2B5EF4-FFF2-40B4-BE49-F238E27FC236}">
                  <a16:creationId xmlns="" xmlns:a16="http://schemas.microsoft.com/office/drawing/2014/main" id="{1BF92852-C722-4C40-9C37-A6AB8342087B}"/>
                </a:ext>
              </a:extLst>
            </p:cNvPr>
            <p:cNvSpPr>
              <a:spLocks noChangeArrowheads="1"/>
            </p:cNvSpPr>
            <p:nvPr/>
          </p:nvSpPr>
          <p:spPr bwMode="auto">
            <a:xfrm>
              <a:off x="2778125" y="647541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1" name="Oval 18">
              <a:extLst>
                <a:ext uri="{FF2B5EF4-FFF2-40B4-BE49-F238E27FC236}">
                  <a16:creationId xmlns="" xmlns:a16="http://schemas.microsoft.com/office/drawing/2014/main" id="{2341BF4D-5ECD-4F36-98C9-DCF0777960A2}"/>
                </a:ext>
              </a:extLst>
            </p:cNvPr>
            <p:cNvSpPr>
              <a:spLocks noChangeArrowheads="1"/>
            </p:cNvSpPr>
            <p:nvPr/>
          </p:nvSpPr>
          <p:spPr bwMode="auto">
            <a:xfrm>
              <a:off x="2778125"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Oval 19">
              <a:extLst>
                <a:ext uri="{FF2B5EF4-FFF2-40B4-BE49-F238E27FC236}">
                  <a16:creationId xmlns="" xmlns:a16="http://schemas.microsoft.com/office/drawing/2014/main" id="{FF925A76-8A93-4507-8C3A-077EB0ACF3E8}"/>
                </a:ext>
              </a:extLst>
            </p:cNvPr>
            <p:cNvSpPr>
              <a:spLocks noChangeArrowheads="1"/>
            </p:cNvSpPr>
            <p:nvPr/>
          </p:nvSpPr>
          <p:spPr bwMode="auto">
            <a:xfrm>
              <a:off x="3000375" y="647541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3" name="Oval 20">
              <a:extLst>
                <a:ext uri="{FF2B5EF4-FFF2-40B4-BE49-F238E27FC236}">
                  <a16:creationId xmlns="" xmlns:a16="http://schemas.microsoft.com/office/drawing/2014/main" id="{41BB0318-B901-4E1D-8777-217A7FC30A5C}"/>
                </a:ext>
              </a:extLst>
            </p:cNvPr>
            <p:cNvSpPr>
              <a:spLocks noChangeArrowheads="1"/>
            </p:cNvSpPr>
            <p:nvPr/>
          </p:nvSpPr>
          <p:spPr bwMode="auto">
            <a:xfrm>
              <a:off x="3000375" y="625316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4" name="Oval 21">
              <a:extLst>
                <a:ext uri="{FF2B5EF4-FFF2-40B4-BE49-F238E27FC236}">
                  <a16:creationId xmlns="" xmlns:a16="http://schemas.microsoft.com/office/drawing/2014/main" id="{94489618-1B96-469F-81D2-13F36628B0CE}"/>
                </a:ext>
              </a:extLst>
            </p:cNvPr>
            <p:cNvSpPr>
              <a:spLocks noChangeArrowheads="1"/>
            </p:cNvSpPr>
            <p:nvPr/>
          </p:nvSpPr>
          <p:spPr bwMode="auto">
            <a:xfrm>
              <a:off x="3232150" y="6253163"/>
              <a:ext cx="153988"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5" name="Oval 22">
              <a:extLst>
                <a:ext uri="{FF2B5EF4-FFF2-40B4-BE49-F238E27FC236}">
                  <a16:creationId xmlns="" xmlns:a16="http://schemas.microsoft.com/office/drawing/2014/main" id="{DD19A392-C0F1-4597-8002-B78E9A1998D0}"/>
                </a:ext>
              </a:extLst>
            </p:cNvPr>
            <p:cNvSpPr>
              <a:spLocks noChangeArrowheads="1"/>
            </p:cNvSpPr>
            <p:nvPr/>
          </p:nvSpPr>
          <p:spPr bwMode="auto">
            <a:xfrm>
              <a:off x="2554287" y="6697663"/>
              <a:ext cx="155575"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6" name="Rectangle 23">
              <a:extLst>
                <a:ext uri="{FF2B5EF4-FFF2-40B4-BE49-F238E27FC236}">
                  <a16:creationId xmlns="" xmlns:a16="http://schemas.microsoft.com/office/drawing/2014/main" id="{33D93F9F-7DFE-4FFB-B7B2-3F4CCDE57C68}"/>
                </a:ext>
              </a:extLst>
            </p:cNvPr>
            <p:cNvSpPr>
              <a:spLocks noChangeArrowheads="1"/>
            </p:cNvSpPr>
            <p:nvPr/>
          </p:nvSpPr>
          <p:spPr bwMode="auto">
            <a:xfrm>
              <a:off x="3321050" y="6772276"/>
              <a:ext cx="223838"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7" name="Rectangle 24">
              <a:extLst>
                <a:ext uri="{FF2B5EF4-FFF2-40B4-BE49-F238E27FC236}">
                  <a16:creationId xmlns="" xmlns:a16="http://schemas.microsoft.com/office/drawing/2014/main" id="{7E108BF1-8E95-4C13-8615-0687366BA8B8}"/>
                </a:ext>
              </a:extLst>
            </p:cNvPr>
            <p:cNvSpPr>
              <a:spLocks noChangeArrowheads="1"/>
            </p:cNvSpPr>
            <p:nvPr/>
          </p:nvSpPr>
          <p:spPr bwMode="auto">
            <a:xfrm>
              <a:off x="3767137" y="6324601"/>
              <a:ext cx="223838"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8" name="Oval 25">
              <a:extLst>
                <a:ext uri="{FF2B5EF4-FFF2-40B4-BE49-F238E27FC236}">
                  <a16:creationId xmlns="" xmlns:a16="http://schemas.microsoft.com/office/drawing/2014/main" id="{005BA49C-1933-48E2-A670-DFFF9E30257F}"/>
                </a:ext>
              </a:extLst>
            </p:cNvPr>
            <p:cNvSpPr>
              <a:spLocks noChangeArrowheads="1"/>
            </p:cNvSpPr>
            <p:nvPr/>
          </p:nvSpPr>
          <p:spPr bwMode="auto">
            <a:xfrm>
              <a:off x="3465512" y="6697663"/>
              <a:ext cx="157163"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9" name="Oval 26">
              <a:extLst>
                <a:ext uri="{FF2B5EF4-FFF2-40B4-BE49-F238E27FC236}">
                  <a16:creationId xmlns="" xmlns:a16="http://schemas.microsoft.com/office/drawing/2014/main" id="{72213996-CC46-409F-9599-2D5DF336AD90}"/>
                </a:ext>
              </a:extLst>
            </p:cNvPr>
            <p:cNvSpPr>
              <a:spLocks noChangeArrowheads="1"/>
            </p:cNvSpPr>
            <p:nvPr/>
          </p:nvSpPr>
          <p:spPr bwMode="auto">
            <a:xfrm>
              <a:off x="3465512" y="647541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0" name="Oval 27">
              <a:extLst>
                <a:ext uri="{FF2B5EF4-FFF2-40B4-BE49-F238E27FC236}">
                  <a16:creationId xmlns="" xmlns:a16="http://schemas.microsoft.com/office/drawing/2014/main" id="{86EF3470-FE9F-4451-AB40-9C873CA02A5E}"/>
                </a:ext>
              </a:extLst>
            </p:cNvPr>
            <p:cNvSpPr>
              <a:spLocks noChangeArrowheads="1"/>
            </p:cNvSpPr>
            <p:nvPr/>
          </p:nvSpPr>
          <p:spPr bwMode="auto">
            <a:xfrm>
              <a:off x="3465512" y="625316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Oval 28">
              <a:extLst>
                <a:ext uri="{FF2B5EF4-FFF2-40B4-BE49-F238E27FC236}">
                  <a16:creationId xmlns="" xmlns:a16="http://schemas.microsoft.com/office/drawing/2014/main" id="{D55872E0-B894-4469-8ADB-AA81913C34CE}"/>
                </a:ext>
              </a:extLst>
            </p:cNvPr>
            <p:cNvSpPr>
              <a:spLocks noChangeArrowheads="1"/>
            </p:cNvSpPr>
            <p:nvPr/>
          </p:nvSpPr>
          <p:spPr bwMode="auto">
            <a:xfrm>
              <a:off x="3689350" y="647541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Oval 29">
              <a:extLst>
                <a:ext uri="{FF2B5EF4-FFF2-40B4-BE49-F238E27FC236}">
                  <a16:creationId xmlns="" xmlns:a16="http://schemas.microsoft.com/office/drawing/2014/main" id="{7266F5E3-31A8-44BE-9E49-7183649E39F9}"/>
                </a:ext>
              </a:extLst>
            </p:cNvPr>
            <p:cNvSpPr>
              <a:spLocks noChangeArrowheads="1"/>
            </p:cNvSpPr>
            <p:nvPr/>
          </p:nvSpPr>
          <p:spPr bwMode="auto">
            <a:xfrm>
              <a:off x="3689350"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3" name="Oval 30">
              <a:extLst>
                <a:ext uri="{FF2B5EF4-FFF2-40B4-BE49-F238E27FC236}">
                  <a16:creationId xmlns="" xmlns:a16="http://schemas.microsoft.com/office/drawing/2014/main" id="{0E68D307-27C1-42A5-A64A-8D79560EFA0B}"/>
                </a:ext>
              </a:extLst>
            </p:cNvPr>
            <p:cNvSpPr>
              <a:spLocks noChangeArrowheads="1"/>
            </p:cNvSpPr>
            <p:nvPr/>
          </p:nvSpPr>
          <p:spPr bwMode="auto">
            <a:xfrm>
              <a:off x="3919537"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4" name="Oval 31">
              <a:extLst>
                <a:ext uri="{FF2B5EF4-FFF2-40B4-BE49-F238E27FC236}">
                  <a16:creationId xmlns="" xmlns:a16="http://schemas.microsoft.com/office/drawing/2014/main" id="{09D544FF-B528-4BCA-9DB1-23CB97BE4CC5}"/>
                </a:ext>
              </a:extLst>
            </p:cNvPr>
            <p:cNvSpPr>
              <a:spLocks noChangeArrowheads="1"/>
            </p:cNvSpPr>
            <p:nvPr/>
          </p:nvSpPr>
          <p:spPr bwMode="auto">
            <a:xfrm>
              <a:off x="3243262" y="6697663"/>
              <a:ext cx="153988"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5" name="Rectangle 32">
              <a:extLst>
                <a:ext uri="{FF2B5EF4-FFF2-40B4-BE49-F238E27FC236}">
                  <a16:creationId xmlns="" xmlns:a16="http://schemas.microsoft.com/office/drawing/2014/main" id="{3C4D40E0-937B-44FF-B389-689E7841543A}"/>
                </a:ext>
              </a:extLst>
            </p:cNvPr>
            <p:cNvSpPr>
              <a:spLocks noChangeArrowheads="1"/>
            </p:cNvSpPr>
            <p:nvPr/>
          </p:nvSpPr>
          <p:spPr bwMode="auto">
            <a:xfrm>
              <a:off x="5056187" y="6750325"/>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6" name="Rectangle 33">
              <a:extLst>
                <a:ext uri="{FF2B5EF4-FFF2-40B4-BE49-F238E27FC236}">
                  <a16:creationId xmlns="" xmlns:a16="http://schemas.microsoft.com/office/drawing/2014/main" id="{3131A70B-12D7-4EF9-8845-251AA150C90D}"/>
                </a:ext>
              </a:extLst>
            </p:cNvPr>
            <p:cNvSpPr>
              <a:spLocks noChangeArrowheads="1"/>
            </p:cNvSpPr>
            <p:nvPr/>
          </p:nvSpPr>
          <p:spPr bwMode="auto">
            <a:xfrm>
              <a:off x="5056187" y="6589988"/>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7" name="Rectangle 34">
              <a:extLst>
                <a:ext uri="{FF2B5EF4-FFF2-40B4-BE49-F238E27FC236}">
                  <a16:creationId xmlns="" xmlns:a16="http://schemas.microsoft.com/office/drawing/2014/main" id="{4746C1B6-AC6C-4CA0-ADD3-ED00C3315AE9}"/>
                </a:ext>
              </a:extLst>
            </p:cNvPr>
            <p:cNvSpPr>
              <a:spLocks noChangeArrowheads="1"/>
            </p:cNvSpPr>
            <p:nvPr/>
          </p:nvSpPr>
          <p:spPr bwMode="auto">
            <a:xfrm>
              <a:off x="5056187" y="6429650"/>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8" name="Rectangle 35">
              <a:extLst>
                <a:ext uri="{FF2B5EF4-FFF2-40B4-BE49-F238E27FC236}">
                  <a16:creationId xmlns="" xmlns:a16="http://schemas.microsoft.com/office/drawing/2014/main" id="{7C4EE773-B4FB-4E54-A06B-74550B3019AD}"/>
                </a:ext>
              </a:extLst>
            </p:cNvPr>
            <p:cNvSpPr>
              <a:spLocks noChangeArrowheads="1"/>
            </p:cNvSpPr>
            <p:nvPr/>
          </p:nvSpPr>
          <p:spPr bwMode="auto">
            <a:xfrm>
              <a:off x="5056187" y="6197601"/>
              <a:ext cx="3679825" cy="30163"/>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9" name="Rectangle 36">
              <a:extLst>
                <a:ext uri="{FF2B5EF4-FFF2-40B4-BE49-F238E27FC236}">
                  <a16:creationId xmlns="" xmlns:a16="http://schemas.microsoft.com/office/drawing/2014/main" id="{75DD0CCD-575D-4AA0-8241-E1DD0608C4E9}"/>
                </a:ext>
              </a:extLst>
            </p:cNvPr>
            <p:cNvSpPr>
              <a:spLocks noChangeArrowheads="1"/>
            </p:cNvSpPr>
            <p:nvPr/>
          </p:nvSpPr>
          <p:spPr bwMode="auto">
            <a:xfrm>
              <a:off x="5056187" y="6037263"/>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0" name="Freeform 37">
              <a:extLst>
                <a:ext uri="{FF2B5EF4-FFF2-40B4-BE49-F238E27FC236}">
                  <a16:creationId xmlns="" xmlns:a16="http://schemas.microsoft.com/office/drawing/2014/main" id="{9C7ACAAE-CB3D-4F7F-BBD2-C9ADAC09ADE2}"/>
                </a:ext>
              </a:extLst>
            </p:cNvPr>
            <p:cNvSpPr>
              <a:spLocks/>
            </p:cNvSpPr>
            <p:nvPr/>
          </p:nvSpPr>
          <p:spPr bwMode="auto">
            <a:xfrm>
              <a:off x="7407222" y="5212977"/>
              <a:ext cx="2468563" cy="1570038"/>
            </a:xfrm>
            <a:custGeom>
              <a:avLst/>
              <a:gdLst>
                <a:gd name="T0" fmla="*/ 1979 w 1979"/>
                <a:gd name="T1" fmla="*/ 0 h 1217"/>
                <a:gd name="T2" fmla="*/ 1979 w 1979"/>
                <a:gd name="T3" fmla="*/ 1217 h 1217"/>
                <a:gd name="T4" fmla="*/ 0 w 1979"/>
                <a:gd name="T5" fmla="*/ 1217 h 1217"/>
                <a:gd name="T6" fmla="*/ 23 w 1979"/>
                <a:gd name="T7" fmla="*/ 1191 h 1217"/>
                <a:gd name="T8" fmla="*/ 46 w 1979"/>
                <a:gd name="T9" fmla="*/ 1166 h 1217"/>
                <a:gd name="T10" fmla="*/ 135 w 1979"/>
                <a:gd name="T11" fmla="*/ 1067 h 1217"/>
                <a:gd name="T12" fmla="*/ 158 w 1979"/>
                <a:gd name="T13" fmla="*/ 1042 h 1217"/>
                <a:gd name="T14" fmla="*/ 247 w 1979"/>
                <a:gd name="T15" fmla="*/ 942 h 1217"/>
                <a:gd name="T16" fmla="*/ 269 w 1979"/>
                <a:gd name="T17" fmla="*/ 918 h 1217"/>
                <a:gd name="T18" fmla="*/ 359 w 1979"/>
                <a:gd name="T19" fmla="*/ 818 h 1217"/>
                <a:gd name="T20" fmla="*/ 381 w 1979"/>
                <a:gd name="T21" fmla="*/ 793 h 1217"/>
                <a:gd name="T22" fmla="*/ 471 w 1979"/>
                <a:gd name="T23" fmla="*/ 694 h 1217"/>
                <a:gd name="T24" fmla="*/ 493 w 1979"/>
                <a:gd name="T25" fmla="*/ 669 h 1217"/>
                <a:gd name="T26" fmla="*/ 578 w 1979"/>
                <a:gd name="T27" fmla="*/ 575 h 1217"/>
                <a:gd name="T28" fmla="*/ 729 w 1979"/>
                <a:gd name="T29" fmla="*/ 431 h 1217"/>
                <a:gd name="T30" fmla="*/ 1979 w 1979"/>
                <a:gd name="T31" fmla="*/ 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9" h="1217">
                  <a:moveTo>
                    <a:pt x="1979" y="0"/>
                  </a:moveTo>
                  <a:cubicBezTo>
                    <a:pt x="1979" y="1217"/>
                    <a:pt x="1979" y="1217"/>
                    <a:pt x="1979" y="1217"/>
                  </a:cubicBezTo>
                  <a:cubicBezTo>
                    <a:pt x="0" y="1217"/>
                    <a:pt x="0" y="1217"/>
                    <a:pt x="0" y="1217"/>
                  </a:cubicBezTo>
                  <a:cubicBezTo>
                    <a:pt x="23" y="1191"/>
                    <a:pt x="23" y="1191"/>
                    <a:pt x="23" y="1191"/>
                  </a:cubicBezTo>
                  <a:cubicBezTo>
                    <a:pt x="46" y="1166"/>
                    <a:pt x="46" y="1166"/>
                    <a:pt x="46" y="1166"/>
                  </a:cubicBezTo>
                  <a:cubicBezTo>
                    <a:pt x="135" y="1067"/>
                    <a:pt x="135" y="1067"/>
                    <a:pt x="135" y="1067"/>
                  </a:cubicBezTo>
                  <a:cubicBezTo>
                    <a:pt x="158" y="1042"/>
                    <a:pt x="158" y="1042"/>
                    <a:pt x="158" y="1042"/>
                  </a:cubicBezTo>
                  <a:cubicBezTo>
                    <a:pt x="247" y="942"/>
                    <a:pt x="247" y="942"/>
                    <a:pt x="247" y="942"/>
                  </a:cubicBezTo>
                  <a:cubicBezTo>
                    <a:pt x="269" y="918"/>
                    <a:pt x="269" y="918"/>
                    <a:pt x="269" y="918"/>
                  </a:cubicBezTo>
                  <a:cubicBezTo>
                    <a:pt x="359" y="818"/>
                    <a:pt x="359" y="818"/>
                    <a:pt x="359" y="818"/>
                  </a:cubicBezTo>
                  <a:cubicBezTo>
                    <a:pt x="381" y="793"/>
                    <a:pt x="381" y="793"/>
                    <a:pt x="381" y="793"/>
                  </a:cubicBezTo>
                  <a:cubicBezTo>
                    <a:pt x="471" y="694"/>
                    <a:pt x="471" y="694"/>
                    <a:pt x="471" y="694"/>
                  </a:cubicBezTo>
                  <a:cubicBezTo>
                    <a:pt x="493" y="669"/>
                    <a:pt x="493" y="669"/>
                    <a:pt x="493" y="669"/>
                  </a:cubicBezTo>
                  <a:cubicBezTo>
                    <a:pt x="578" y="575"/>
                    <a:pt x="578" y="575"/>
                    <a:pt x="578" y="575"/>
                  </a:cubicBezTo>
                  <a:cubicBezTo>
                    <a:pt x="578" y="575"/>
                    <a:pt x="714" y="469"/>
                    <a:pt x="729" y="431"/>
                  </a:cubicBezTo>
                  <a:cubicBezTo>
                    <a:pt x="745" y="393"/>
                    <a:pt x="1979" y="0"/>
                    <a:pt x="1979"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1" name="Freeform 38">
              <a:extLst>
                <a:ext uri="{FF2B5EF4-FFF2-40B4-BE49-F238E27FC236}">
                  <a16:creationId xmlns="" xmlns:a16="http://schemas.microsoft.com/office/drawing/2014/main" id="{06B06749-8728-4A80-888F-6679113A02B1}"/>
                </a:ext>
              </a:extLst>
            </p:cNvPr>
            <p:cNvSpPr>
              <a:spLocks/>
            </p:cNvSpPr>
            <p:nvPr/>
          </p:nvSpPr>
          <p:spPr bwMode="auto">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2" name="Freeform 39">
              <a:extLst>
                <a:ext uri="{FF2B5EF4-FFF2-40B4-BE49-F238E27FC236}">
                  <a16:creationId xmlns="" xmlns:a16="http://schemas.microsoft.com/office/drawing/2014/main" id="{30E66F7E-2283-40D5-A01E-FC3F2F14EDA0}"/>
                </a:ext>
              </a:extLst>
            </p:cNvPr>
            <p:cNvSpPr>
              <a:spLocks/>
            </p:cNvSpPr>
            <p:nvPr/>
          </p:nvSpPr>
          <p:spPr bwMode="auto">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3" name="Freeform 40">
              <a:extLst>
                <a:ext uri="{FF2B5EF4-FFF2-40B4-BE49-F238E27FC236}">
                  <a16:creationId xmlns="" xmlns:a16="http://schemas.microsoft.com/office/drawing/2014/main" id="{37AB891A-FBD1-4F78-8B95-9CA55CA4A72A}"/>
                </a:ext>
              </a:extLst>
            </p:cNvPr>
            <p:cNvSpPr>
              <a:spLocks/>
            </p:cNvSpPr>
            <p:nvPr/>
          </p:nvSpPr>
          <p:spPr bwMode="auto">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4" name="Freeform 41">
              <a:extLst>
                <a:ext uri="{FF2B5EF4-FFF2-40B4-BE49-F238E27FC236}">
                  <a16:creationId xmlns="" xmlns:a16="http://schemas.microsoft.com/office/drawing/2014/main" id="{1A27AC83-8817-4925-B1C3-909BDF921323}"/>
                </a:ext>
              </a:extLst>
            </p:cNvPr>
            <p:cNvSpPr>
              <a:spLocks/>
            </p:cNvSpPr>
            <p:nvPr/>
          </p:nvSpPr>
          <p:spPr bwMode="auto">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42">
              <a:extLst>
                <a:ext uri="{FF2B5EF4-FFF2-40B4-BE49-F238E27FC236}">
                  <a16:creationId xmlns="" xmlns:a16="http://schemas.microsoft.com/office/drawing/2014/main" id="{C18D9E0D-0150-4D97-A2D4-AF1E717D5B5C}"/>
                </a:ext>
              </a:extLst>
            </p:cNvPr>
            <p:cNvSpPr>
              <a:spLocks/>
            </p:cNvSpPr>
            <p:nvPr/>
          </p:nvSpPr>
          <p:spPr bwMode="auto">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43">
              <a:extLst>
                <a:ext uri="{FF2B5EF4-FFF2-40B4-BE49-F238E27FC236}">
                  <a16:creationId xmlns="" xmlns:a16="http://schemas.microsoft.com/office/drawing/2014/main" id="{5C1E3401-8111-48CE-A179-44A64B4178E9}"/>
                </a:ext>
              </a:extLst>
            </p:cNvPr>
            <p:cNvSpPr>
              <a:spLocks/>
            </p:cNvSpPr>
            <p:nvPr/>
          </p:nvSpPr>
          <p:spPr bwMode="auto">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Rectangle 44">
              <a:extLst>
                <a:ext uri="{FF2B5EF4-FFF2-40B4-BE49-F238E27FC236}">
                  <a16:creationId xmlns="" xmlns:a16="http://schemas.microsoft.com/office/drawing/2014/main" id="{5F14428A-3437-495F-98B1-4CFAA2DF76FE}"/>
                </a:ext>
              </a:extLst>
            </p:cNvPr>
            <p:cNvSpPr>
              <a:spLocks noChangeArrowheads="1"/>
            </p:cNvSpPr>
            <p:nvPr/>
          </p:nvSpPr>
          <p:spPr bwMode="auto">
            <a:xfrm>
              <a:off x="11604193" y="559435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Rectangle 45">
              <a:extLst>
                <a:ext uri="{FF2B5EF4-FFF2-40B4-BE49-F238E27FC236}">
                  <a16:creationId xmlns="" xmlns:a16="http://schemas.microsoft.com/office/drawing/2014/main" id="{A1F76DA3-6A84-4405-8E02-10AE64827A97}"/>
                </a:ext>
              </a:extLst>
            </p:cNvPr>
            <p:cNvSpPr>
              <a:spLocks noChangeArrowheads="1"/>
            </p:cNvSpPr>
            <p:nvPr/>
          </p:nvSpPr>
          <p:spPr bwMode="auto">
            <a:xfrm>
              <a:off x="11896293" y="559435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Rectangle 46">
              <a:extLst>
                <a:ext uri="{FF2B5EF4-FFF2-40B4-BE49-F238E27FC236}">
                  <a16:creationId xmlns="" xmlns:a16="http://schemas.microsoft.com/office/drawing/2014/main" id="{E45130C6-5116-45C6-9A8B-E40623DA152B}"/>
                </a:ext>
              </a:extLst>
            </p:cNvPr>
            <p:cNvSpPr>
              <a:spLocks noChangeArrowheads="1"/>
            </p:cNvSpPr>
            <p:nvPr/>
          </p:nvSpPr>
          <p:spPr bwMode="auto">
            <a:xfrm>
              <a:off x="12188393" y="528320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Rectangle 47">
              <a:extLst>
                <a:ext uri="{FF2B5EF4-FFF2-40B4-BE49-F238E27FC236}">
                  <a16:creationId xmlns="" xmlns:a16="http://schemas.microsoft.com/office/drawing/2014/main" id="{D23EF63F-7A04-4A3F-B477-BCD5E9769BC5}"/>
                </a:ext>
              </a:extLst>
            </p:cNvPr>
            <p:cNvSpPr>
              <a:spLocks noChangeArrowheads="1"/>
            </p:cNvSpPr>
            <p:nvPr/>
          </p:nvSpPr>
          <p:spPr bwMode="auto">
            <a:xfrm>
              <a:off x="12188393" y="6218238"/>
              <a:ext cx="19050" cy="31273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Rectangle 48">
              <a:extLst>
                <a:ext uri="{FF2B5EF4-FFF2-40B4-BE49-F238E27FC236}">
                  <a16:creationId xmlns="" xmlns:a16="http://schemas.microsoft.com/office/drawing/2014/main" id="{69EEB48B-BC6E-4945-A5EC-A354E8FF5039}"/>
                </a:ext>
              </a:extLst>
            </p:cNvPr>
            <p:cNvSpPr>
              <a:spLocks noChangeArrowheads="1"/>
            </p:cNvSpPr>
            <p:nvPr/>
          </p:nvSpPr>
          <p:spPr bwMode="auto">
            <a:xfrm>
              <a:off x="11596255" y="4956176"/>
              <a:ext cx="300038" cy="190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Oval 49">
              <a:extLst>
                <a:ext uri="{FF2B5EF4-FFF2-40B4-BE49-F238E27FC236}">
                  <a16:creationId xmlns="" xmlns:a16="http://schemas.microsoft.com/office/drawing/2014/main" id="{DCF8834B-57A9-4297-B8B9-296315B8871C}"/>
                </a:ext>
              </a:extLst>
            </p:cNvPr>
            <p:cNvSpPr>
              <a:spLocks noChangeArrowheads="1"/>
            </p:cNvSpPr>
            <p:nvPr/>
          </p:nvSpPr>
          <p:spPr bwMode="auto">
            <a:xfrm>
              <a:off x="11510530" y="486251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Oval 50">
              <a:extLst>
                <a:ext uri="{FF2B5EF4-FFF2-40B4-BE49-F238E27FC236}">
                  <a16:creationId xmlns="" xmlns:a16="http://schemas.microsoft.com/office/drawing/2014/main" id="{B3E55DE1-550D-42BB-BB21-1D6407AE4E21}"/>
                </a:ext>
              </a:extLst>
            </p:cNvPr>
            <p:cNvSpPr>
              <a:spLocks noChangeArrowheads="1"/>
            </p:cNvSpPr>
            <p:nvPr/>
          </p:nvSpPr>
          <p:spPr bwMode="auto">
            <a:xfrm>
              <a:off x="11801043" y="486251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4" name="Freeform 51">
              <a:extLst>
                <a:ext uri="{FF2B5EF4-FFF2-40B4-BE49-F238E27FC236}">
                  <a16:creationId xmlns="" xmlns:a16="http://schemas.microsoft.com/office/drawing/2014/main" id="{FFDDD0C8-DDCA-40B1-B4FA-1A93420BC53E}"/>
                </a:ext>
              </a:extLst>
            </p:cNvPr>
            <p:cNvSpPr>
              <a:spLocks/>
            </p:cNvSpPr>
            <p:nvPr/>
          </p:nvSpPr>
          <p:spPr bwMode="auto">
            <a:xfrm>
              <a:off x="12093143"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5" name="Oval 52">
              <a:extLst>
                <a:ext uri="{FF2B5EF4-FFF2-40B4-BE49-F238E27FC236}">
                  <a16:creationId xmlns="" xmlns:a16="http://schemas.microsoft.com/office/drawing/2014/main" id="{8EBF059F-1931-4918-B62E-8AAAB05E761B}"/>
                </a:ext>
              </a:extLst>
            </p:cNvPr>
            <p:cNvSpPr>
              <a:spLocks noChangeArrowheads="1"/>
            </p:cNvSpPr>
            <p:nvPr/>
          </p:nvSpPr>
          <p:spPr bwMode="auto">
            <a:xfrm>
              <a:off x="11510530" y="517366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6" name="Oval 53">
              <a:extLst>
                <a:ext uri="{FF2B5EF4-FFF2-40B4-BE49-F238E27FC236}">
                  <a16:creationId xmlns="" xmlns:a16="http://schemas.microsoft.com/office/drawing/2014/main" id="{BBE37596-B2DC-40F4-9136-031B681D6141}"/>
                </a:ext>
              </a:extLst>
            </p:cNvPr>
            <p:cNvSpPr>
              <a:spLocks noChangeArrowheads="1"/>
            </p:cNvSpPr>
            <p:nvPr/>
          </p:nvSpPr>
          <p:spPr bwMode="auto">
            <a:xfrm>
              <a:off x="11801043" y="517366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7" name="Freeform 54">
              <a:extLst>
                <a:ext uri="{FF2B5EF4-FFF2-40B4-BE49-F238E27FC236}">
                  <a16:creationId xmlns="" xmlns:a16="http://schemas.microsoft.com/office/drawing/2014/main" id="{5903F037-754E-405A-8834-4B86BFF8AC59}"/>
                </a:ext>
              </a:extLst>
            </p:cNvPr>
            <p:cNvSpPr>
              <a:spLocks/>
            </p:cNvSpPr>
            <p:nvPr/>
          </p:nvSpPr>
          <p:spPr bwMode="auto">
            <a:xfrm>
              <a:off x="12093143"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8" name="Oval 55">
              <a:extLst>
                <a:ext uri="{FF2B5EF4-FFF2-40B4-BE49-F238E27FC236}">
                  <a16:creationId xmlns="" xmlns:a16="http://schemas.microsoft.com/office/drawing/2014/main" id="{D71C60C1-5A3A-46CC-86A6-EFC464CF06A4}"/>
                </a:ext>
              </a:extLst>
            </p:cNvPr>
            <p:cNvSpPr>
              <a:spLocks noChangeArrowheads="1"/>
            </p:cNvSpPr>
            <p:nvPr/>
          </p:nvSpPr>
          <p:spPr bwMode="auto">
            <a:xfrm>
              <a:off x="11510530" y="548481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9" name="Oval 56">
              <a:extLst>
                <a:ext uri="{FF2B5EF4-FFF2-40B4-BE49-F238E27FC236}">
                  <a16:creationId xmlns="" xmlns:a16="http://schemas.microsoft.com/office/drawing/2014/main" id="{15B11D13-2124-4AE1-9109-37C35900690F}"/>
                </a:ext>
              </a:extLst>
            </p:cNvPr>
            <p:cNvSpPr>
              <a:spLocks noChangeArrowheads="1"/>
            </p:cNvSpPr>
            <p:nvPr/>
          </p:nvSpPr>
          <p:spPr bwMode="auto">
            <a:xfrm>
              <a:off x="11801043" y="548481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0" name="Freeform 57">
              <a:extLst>
                <a:ext uri="{FF2B5EF4-FFF2-40B4-BE49-F238E27FC236}">
                  <a16:creationId xmlns="" xmlns:a16="http://schemas.microsoft.com/office/drawing/2014/main" id="{39A353DA-331C-469D-9888-6E24A6A0D369}"/>
                </a:ext>
              </a:extLst>
            </p:cNvPr>
            <p:cNvSpPr>
              <a:spLocks/>
            </p:cNvSpPr>
            <p:nvPr/>
          </p:nvSpPr>
          <p:spPr bwMode="auto">
            <a:xfrm>
              <a:off x="12093143"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1" name="Oval 58">
              <a:extLst>
                <a:ext uri="{FF2B5EF4-FFF2-40B4-BE49-F238E27FC236}">
                  <a16:creationId xmlns="" xmlns:a16="http://schemas.microsoft.com/office/drawing/2014/main" id="{7F1BD4FC-6A72-44F7-9B1D-40DDC59F6F3B}"/>
                </a:ext>
              </a:extLst>
            </p:cNvPr>
            <p:cNvSpPr>
              <a:spLocks noChangeArrowheads="1"/>
            </p:cNvSpPr>
            <p:nvPr/>
          </p:nvSpPr>
          <p:spPr bwMode="auto">
            <a:xfrm>
              <a:off x="11510530" y="579596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2" name="Oval 59">
              <a:extLst>
                <a:ext uri="{FF2B5EF4-FFF2-40B4-BE49-F238E27FC236}">
                  <a16:creationId xmlns="" xmlns:a16="http://schemas.microsoft.com/office/drawing/2014/main" id="{0BC4B30C-30D3-40DE-A973-093233379FF9}"/>
                </a:ext>
              </a:extLst>
            </p:cNvPr>
            <p:cNvSpPr>
              <a:spLocks noChangeArrowheads="1"/>
            </p:cNvSpPr>
            <p:nvPr/>
          </p:nvSpPr>
          <p:spPr bwMode="auto">
            <a:xfrm>
              <a:off x="11801043" y="579596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3" name="Freeform 60">
              <a:extLst>
                <a:ext uri="{FF2B5EF4-FFF2-40B4-BE49-F238E27FC236}">
                  <a16:creationId xmlns="" xmlns:a16="http://schemas.microsoft.com/office/drawing/2014/main" id="{5359E00B-05DF-42E2-9376-173ED05F7A9F}"/>
                </a:ext>
              </a:extLst>
            </p:cNvPr>
            <p:cNvSpPr>
              <a:spLocks/>
            </p:cNvSpPr>
            <p:nvPr/>
          </p:nvSpPr>
          <p:spPr bwMode="auto">
            <a:xfrm>
              <a:off x="12093143"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4" name="Oval 61">
              <a:extLst>
                <a:ext uri="{FF2B5EF4-FFF2-40B4-BE49-F238E27FC236}">
                  <a16:creationId xmlns="" xmlns:a16="http://schemas.microsoft.com/office/drawing/2014/main" id="{9894B2CF-3278-4093-9C41-D33D8F4DDBB5}"/>
                </a:ext>
              </a:extLst>
            </p:cNvPr>
            <p:cNvSpPr>
              <a:spLocks noChangeArrowheads="1"/>
            </p:cNvSpPr>
            <p:nvPr/>
          </p:nvSpPr>
          <p:spPr bwMode="auto">
            <a:xfrm>
              <a:off x="11801043" y="6108701"/>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5" name="Freeform 62">
              <a:extLst>
                <a:ext uri="{FF2B5EF4-FFF2-40B4-BE49-F238E27FC236}">
                  <a16:creationId xmlns="" xmlns:a16="http://schemas.microsoft.com/office/drawing/2014/main" id="{2DAE2B9B-2B55-45EC-BB6D-8AA7E45673C3}"/>
                </a:ext>
              </a:extLst>
            </p:cNvPr>
            <p:cNvSpPr>
              <a:spLocks/>
            </p:cNvSpPr>
            <p:nvPr/>
          </p:nvSpPr>
          <p:spPr bwMode="auto">
            <a:xfrm>
              <a:off x="12093143"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6" name="Freeform 63">
              <a:extLst>
                <a:ext uri="{FF2B5EF4-FFF2-40B4-BE49-F238E27FC236}">
                  <a16:creationId xmlns="" xmlns:a16="http://schemas.microsoft.com/office/drawing/2014/main" id="{7BFD6CED-33D4-471F-AE2A-0A7E88254880}"/>
                </a:ext>
              </a:extLst>
            </p:cNvPr>
            <p:cNvSpPr>
              <a:spLocks/>
            </p:cNvSpPr>
            <p:nvPr/>
          </p:nvSpPr>
          <p:spPr bwMode="auto">
            <a:xfrm>
              <a:off x="12093143"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7" name="Freeform 64">
              <a:extLst>
                <a:ext uri="{FF2B5EF4-FFF2-40B4-BE49-F238E27FC236}">
                  <a16:creationId xmlns="" xmlns:a16="http://schemas.microsoft.com/office/drawing/2014/main" id="{F29628CC-909C-4F6E-B776-3F7D23F38A5C}"/>
                </a:ext>
              </a:extLst>
            </p:cNvPr>
            <p:cNvSpPr>
              <a:spLocks/>
            </p:cNvSpPr>
            <p:nvPr/>
          </p:nvSpPr>
          <p:spPr bwMode="auto">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8" name="Freeform 65">
              <a:extLst>
                <a:ext uri="{FF2B5EF4-FFF2-40B4-BE49-F238E27FC236}">
                  <a16:creationId xmlns="" xmlns:a16="http://schemas.microsoft.com/office/drawing/2014/main" id="{83A05219-2DE5-4123-B185-08FCF26584EA}"/>
                </a:ext>
              </a:extLst>
            </p:cNvPr>
            <p:cNvSpPr>
              <a:spLocks/>
            </p:cNvSpPr>
            <p:nvPr/>
          </p:nvSpPr>
          <p:spPr bwMode="auto">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9" name="Freeform 66">
              <a:extLst>
                <a:ext uri="{FF2B5EF4-FFF2-40B4-BE49-F238E27FC236}">
                  <a16:creationId xmlns="" xmlns:a16="http://schemas.microsoft.com/office/drawing/2014/main" id="{6B3143D0-5CB9-4C46-B421-AD62125ECDEC}"/>
                </a:ext>
              </a:extLst>
            </p:cNvPr>
            <p:cNvSpPr>
              <a:spLocks/>
            </p:cNvSpPr>
            <p:nvPr/>
          </p:nvSpPr>
          <p:spPr bwMode="auto">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0" name="Freeform 67">
              <a:extLst>
                <a:ext uri="{FF2B5EF4-FFF2-40B4-BE49-F238E27FC236}">
                  <a16:creationId xmlns="" xmlns:a16="http://schemas.microsoft.com/office/drawing/2014/main" id="{7AED7B13-EE91-4B2D-BBC3-159309BEC86B}"/>
                </a:ext>
              </a:extLst>
            </p:cNvPr>
            <p:cNvSpPr>
              <a:spLocks/>
            </p:cNvSpPr>
            <p:nvPr/>
          </p:nvSpPr>
          <p:spPr bwMode="auto">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1" name="Freeform 68">
              <a:extLst>
                <a:ext uri="{FF2B5EF4-FFF2-40B4-BE49-F238E27FC236}">
                  <a16:creationId xmlns="" xmlns:a16="http://schemas.microsoft.com/office/drawing/2014/main" id="{2CCF4555-730B-4D2B-BE20-A77987E1F514}"/>
                </a:ext>
              </a:extLst>
            </p:cNvPr>
            <p:cNvSpPr>
              <a:spLocks/>
            </p:cNvSpPr>
            <p:nvPr/>
          </p:nvSpPr>
          <p:spPr bwMode="auto">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2" name="Freeform 69">
              <a:extLst>
                <a:ext uri="{FF2B5EF4-FFF2-40B4-BE49-F238E27FC236}">
                  <a16:creationId xmlns="" xmlns:a16="http://schemas.microsoft.com/office/drawing/2014/main" id="{7EF8FF1C-3A69-4293-92CD-F35D43C4C1FF}"/>
                </a:ext>
              </a:extLst>
            </p:cNvPr>
            <p:cNvSpPr>
              <a:spLocks/>
            </p:cNvSpPr>
            <p:nvPr/>
          </p:nvSpPr>
          <p:spPr bwMode="auto">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3" name="Freeform 70">
              <a:extLst>
                <a:ext uri="{FF2B5EF4-FFF2-40B4-BE49-F238E27FC236}">
                  <a16:creationId xmlns="" xmlns:a16="http://schemas.microsoft.com/office/drawing/2014/main" id="{00C9AA1D-0E77-44BB-B0FA-E6D6DB0B349B}"/>
                </a:ext>
              </a:extLst>
            </p:cNvPr>
            <p:cNvSpPr>
              <a:spLocks/>
            </p:cNvSpPr>
            <p:nvPr/>
          </p:nvSpPr>
          <p:spPr bwMode="auto">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4" name="Freeform 71">
              <a:extLst>
                <a:ext uri="{FF2B5EF4-FFF2-40B4-BE49-F238E27FC236}">
                  <a16:creationId xmlns="" xmlns:a16="http://schemas.microsoft.com/office/drawing/2014/main" id="{FA53D8AE-FAEE-473C-9681-8A0464479404}"/>
                </a:ext>
              </a:extLst>
            </p:cNvPr>
            <p:cNvSpPr>
              <a:spLocks/>
            </p:cNvSpPr>
            <p:nvPr/>
          </p:nvSpPr>
          <p:spPr bwMode="auto">
            <a:xfrm>
              <a:off x="5859462" y="1414463"/>
              <a:ext cx="923925" cy="955675"/>
            </a:xfrm>
            <a:custGeom>
              <a:avLst/>
              <a:gdLst>
                <a:gd name="T0" fmla="*/ 2 w 741"/>
                <a:gd name="T1" fmla="*/ 368 h 741"/>
                <a:gd name="T2" fmla="*/ 373 w 741"/>
                <a:gd name="T3" fmla="*/ 2 h 741"/>
                <a:gd name="T4" fmla="*/ 740 w 741"/>
                <a:gd name="T5" fmla="*/ 373 h 741"/>
                <a:gd name="T6" fmla="*/ 368 w 741"/>
                <a:gd name="T7" fmla="*/ 740 h 741"/>
                <a:gd name="T8" fmla="*/ 2 w 741"/>
                <a:gd name="T9" fmla="*/ 368 h 741"/>
              </a:gdLst>
              <a:ahLst/>
              <a:cxnLst>
                <a:cxn ang="0">
                  <a:pos x="T0" y="T1"/>
                </a:cxn>
                <a:cxn ang="0">
                  <a:pos x="T2" y="T3"/>
                </a:cxn>
                <a:cxn ang="0">
                  <a:pos x="T4" y="T5"/>
                </a:cxn>
                <a:cxn ang="0">
                  <a:pos x="T6" y="T7"/>
                </a:cxn>
                <a:cxn ang="0">
                  <a:pos x="T8" y="T9"/>
                </a:cxn>
              </a:cxnLst>
              <a:rect l="0" t="0" r="r" b="b"/>
              <a:pathLst>
                <a:path w="741" h="741">
                  <a:moveTo>
                    <a:pt x="2" y="368"/>
                  </a:moveTo>
                  <a:cubicBezTo>
                    <a:pt x="3" y="165"/>
                    <a:pt x="169" y="0"/>
                    <a:pt x="373" y="2"/>
                  </a:cubicBezTo>
                  <a:cubicBezTo>
                    <a:pt x="577" y="3"/>
                    <a:pt x="741" y="170"/>
                    <a:pt x="740" y="373"/>
                  </a:cubicBezTo>
                  <a:cubicBezTo>
                    <a:pt x="739" y="577"/>
                    <a:pt x="572" y="741"/>
                    <a:pt x="368" y="740"/>
                  </a:cubicBezTo>
                  <a:cubicBezTo>
                    <a:pt x="164" y="739"/>
                    <a:pt x="0" y="572"/>
                    <a:pt x="2" y="36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5" name="Freeform 72">
              <a:extLst>
                <a:ext uri="{FF2B5EF4-FFF2-40B4-BE49-F238E27FC236}">
                  <a16:creationId xmlns="" xmlns:a16="http://schemas.microsoft.com/office/drawing/2014/main" id="{F63B0554-D967-406E-AB1B-A0CA44C64409}"/>
                </a:ext>
              </a:extLst>
            </p:cNvPr>
            <p:cNvSpPr>
              <a:spLocks/>
            </p:cNvSpPr>
            <p:nvPr/>
          </p:nvSpPr>
          <p:spPr bwMode="auto">
            <a:xfrm>
              <a:off x="12180455"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6" name="Line 73">
              <a:extLst>
                <a:ext uri="{FF2B5EF4-FFF2-40B4-BE49-F238E27FC236}">
                  <a16:creationId xmlns="" xmlns:a16="http://schemas.microsoft.com/office/drawing/2014/main" id="{BCFDA7CA-1B69-4C79-A411-72119600C967}"/>
                </a:ext>
              </a:extLst>
            </p:cNvPr>
            <p:cNvSpPr>
              <a:spLocks noChangeShapeType="1"/>
            </p:cNvSpPr>
            <p:nvPr/>
          </p:nvSpPr>
          <p:spPr bwMode="auto">
            <a:xfrm flipV="1">
              <a:off x="12180455" y="5207001"/>
              <a:ext cx="0" cy="5175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sp>
        <p:nvSpPr>
          <p:cNvPr id="79" name="Rectangle 78">
            <a:extLst>
              <a:ext uri="{FF2B5EF4-FFF2-40B4-BE49-F238E27FC236}">
                <a16:creationId xmlns="" xmlns:a16="http://schemas.microsoft.com/office/drawing/2014/main" id="{A67DEF45-294D-4F32-B7B0-CA17C52BFCAB}"/>
              </a:ext>
            </a:extLst>
          </p:cNvPr>
          <p:cNvSpPr/>
          <p:nvPr userDrawn="1"/>
        </p:nvSpPr>
        <p:spPr>
          <a:xfrm>
            <a:off x="330633" y="344489"/>
            <a:ext cx="11527993" cy="6170467"/>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dirty="0">
              <a:solidFill>
                <a:srgbClr val="FFFFFF"/>
              </a:solidFill>
            </a:endParaRPr>
          </a:p>
        </p:txBody>
      </p:sp>
      <p:sp>
        <p:nvSpPr>
          <p:cNvPr id="8" name="Content Placeholder 26"/>
          <p:cNvSpPr>
            <a:spLocks noGrp="1"/>
          </p:cNvSpPr>
          <p:nvPr>
            <p:ph sz="quarter" idx="16" hasCustomPrompt="1"/>
          </p:nvPr>
        </p:nvSpPr>
        <p:spPr bwMode="gray">
          <a:xfrm>
            <a:off x="911409" y="4365205"/>
            <a:ext cx="9253163" cy="645886"/>
          </a:xfrm>
        </p:spPr>
        <p:txBody>
          <a:bodyPr vert="horz" lIns="91440" tIns="45720" rIns="91440" bIns="45720" rtlCol="0" anchor="t" anchorCtr="0">
            <a:noAutofit/>
          </a:bodyPr>
          <a:lstStyle>
            <a:lvl1pPr>
              <a:buFontTx/>
              <a:buNone/>
              <a:defRPr lang="en-US" sz="1998" baseline="0" dirty="0">
                <a:solidFill>
                  <a:schemeClr val="tx1"/>
                </a:solidFill>
                <a:latin typeface="+mn-lt"/>
                <a:ea typeface="Gilroy" panose="00000500000000000000" pitchFamily="50" charset="0"/>
                <a:cs typeface="Gilroy" panose="00000500000000000000" pitchFamily="50" charset="0"/>
              </a:defRPr>
            </a:lvl1pPr>
          </a:lstStyle>
          <a:p>
            <a:pPr marL="0" lvl="0" indent="0">
              <a:buNone/>
            </a:pPr>
            <a:r>
              <a:rPr lang="en-US" dirty="0"/>
              <a:t>Source information here</a:t>
            </a:r>
          </a:p>
        </p:txBody>
      </p:sp>
      <p:sp>
        <p:nvSpPr>
          <p:cNvPr id="5" name="Content Placeholder 4"/>
          <p:cNvSpPr>
            <a:spLocks noGrp="1"/>
          </p:cNvSpPr>
          <p:nvPr>
            <p:ph sz="quarter" idx="17" hasCustomPrompt="1"/>
          </p:nvPr>
        </p:nvSpPr>
        <p:spPr>
          <a:xfrm>
            <a:off x="911408" y="2383688"/>
            <a:ext cx="10525031" cy="1711386"/>
          </a:xfrm>
        </p:spPr>
        <p:txBody>
          <a:bodyPr anchor="b" anchorCtr="0"/>
          <a:lstStyle>
            <a:lvl1pPr marL="0" indent="0">
              <a:buClr>
                <a:schemeClr val="bg1"/>
              </a:buClr>
              <a:buFont typeface=".AppleSystemUIFont" charset="-120"/>
              <a:buNone/>
              <a:defRPr sz="4799" b="1">
                <a:solidFill>
                  <a:schemeClr val="tx1"/>
                </a:solidFill>
                <a:latin typeface="+mj-lt"/>
              </a:defRPr>
            </a:lvl1pPr>
            <a:lvl2pPr marL="231612" indent="0">
              <a:buFontTx/>
              <a:buNone/>
              <a:defRPr sz="3997"/>
            </a:lvl2pPr>
            <a:lvl3pPr marL="569514" indent="0">
              <a:buFontTx/>
              <a:buNone/>
              <a:defRPr sz="3997"/>
            </a:lvl3pPr>
            <a:lvl4pPr marL="853477" indent="0">
              <a:buFontTx/>
              <a:buNone/>
              <a:defRPr sz="3997"/>
            </a:lvl4pPr>
            <a:lvl5pPr marL="1145373" indent="0">
              <a:buFontTx/>
              <a:buNone/>
              <a:defRPr sz="3997"/>
            </a:lvl5pPr>
          </a:lstStyle>
          <a:p>
            <a:pPr lvl="0"/>
            <a:r>
              <a:rPr lang="en-US" dirty="0"/>
              <a:t>Click to edit Master text styles</a:t>
            </a:r>
          </a:p>
        </p:txBody>
      </p:sp>
      <p:pic>
        <p:nvPicPr>
          <p:cNvPr id="82" name="Picture 81">
            <a:extLst>
              <a:ext uri="{FF2B5EF4-FFF2-40B4-BE49-F238E27FC236}">
                <a16:creationId xmlns="" xmlns:a16="http://schemas.microsoft.com/office/drawing/2014/main" id="{589C6FEA-5377-453E-A3BB-9B9A2E6982F7}"/>
              </a:ext>
            </a:extLst>
          </p:cNvPr>
          <p:cNvPicPr>
            <a:picLocks noChangeAspect="1"/>
          </p:cNvPicPr>
          <p:nvPr userDrawn="1"/>
        </p:nvPicPr>
        <p:blipFill>
          <a:blip r:embed="rId2"/>
          <a:stretch>
            <a:fillRect/>
          </a:stretch>
        </p:blipFill>
        <p:spPr>
          <a:xfrm>
            <a:off x="967798" y="972733"/>
            <a:ext cx="539526" cy="557895"/>
          </a:xfrm>
          <a:prstGeom prst="rect">
            <a:avLst/>
          </a:prstGeom>
        </p:spPr>
      </p:pic>
      <p:pic>
        <p:nvPicPr>
          <p:cNvPr id="83" name="Picture 82">
            <a:extLst>
              <a:ext uri="{FF2B5EF4-FFF2-40B4-BE49-F238E27FC236}">
                <a16:creationId xmlns="" xmlns:a16="http://schemas.microsoft.com/office/drawing/2014/main" id="{3100730A-F96E-4CC7-ADF0-72A3649AB777}"/>
              </a:ext>
            </a:extLst>
          </p:cNvPr>
          <p:cNvPicPr>
            <a:picLocks noChangeAspect="1"/>
          </p:cNvPicPr>
          <p:nvPr userDrawn="1"/>
        </p:nvPicPr>
        <p:blipFill>
          <a:blip r:embed="rId2"/>
          <a:stretch>
            <a:fillRect/>
          </a:stretch>
        </p:blipFill>
        <p:spPr>
          <a:xfrm flipH="1" flipV="1">
            <a:off x="10678008" y="5345262"/>
            <a:ext cx="539526" cy="557895"/>
          </a:xfrm>
          <a:prstGeom prst="rect">
            <a:avLst/>
          </a:prstGeom>
        </p:spPr>
      </p:pic>
    </p:spTree>
    <p:extLst>
      <p:ext uri="{BB962C8B-B14F-4D97-AF65-F5344CB8AC3E}">
        <p14:creationId xmlns:p14="http://schemas.microsoft.com/office/powerpoint/2010/main" val="2634678988"/>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_Quote ">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0F74C911-67DD-4DDC-A8AC-E7A528D4C20C}"/>
              </a:ext>
            </a:extLst>
          </p:cNvPr>
          <p:cNvGrpSpPr/>
          <p:nvPr userDrawn="1"/>
        </p:nvGrpSpPr>
        <p:grpSpPr>
          <a:xfrm>
            <a:off x="-7937" y="-14753"/>
            <a:ext cx="12215381" cy="6898154"/>
            <a:chOff x="-7938" y="-14753"/>
            <a:chExt cx="12215381" cy="6898154"/>
          </a:xfrm>
        </p:grpSpPr>
        <p:sp>
          <p:nvSpPr>
            <p:cNvPr id="6" name="Rectangle: Rounded Corners 5">
              <a:extLst>
                <a:ext uri="{FF2B5EF4-FFF2-40B4-BE49-F238E27FC236}">
                  <a16:creationId xmlns="" xmlns:a16="http://schemas.microsoft.com/office/drawing/2014/main" id="{404BEA74-4490-4A28-ACF2-254EB7DE8361}"/>
                </a:ext>
              </a:extLst>
            </p:cNvPr>
            <p:cNvSpPr/>
            <p:nvPr/>
          </p:nvSpPr>
          <p:spPr>
            <a:xfrm>
              <a:off x="0" y="0"/>
              <a:ext cx="12188824" cy="6858000"/>
            </a:xfrm>
            <a:prstGeom prst="roundRect">
              <a:avLst>
                <a:gd name="adj" fmla="val 0"/>
              </a:avLst>
            </a:prstGeom>
            <a:solidFill>
              <a:srgbClr val="293E40"/>
            </a:solidFill>
            <a:ln w="19050">
              <a:solidFill>
                <a:srgbClr val="293E4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799" dirty="0">
                <a:solidFill>
                  <a:srgbClr val="FFFFFF"/>
                </a:solidFill>
              </a:endParaRPr>
            </a:p>
          </p:txBody>
        </p:sp>
        <p:sp>
          <p:nvSpPr>
            <p:cNvPr id="7" name="AutoShape 3">
              <a:extLst>
                <a:ext uri="{FF2B5EF4-FFF2-40B4-BE49-F238E27FC236}">
                  <a16:creationId xmlns="" xmlns:a16="http://schemas.microsoft.com/office/drawing/2014/main" id="{6DE6B404-3451-40AE-9B1F-A2B1554E30A4}"/>
                </a:ext>
              </a:extLst>
            </p:cNvPr>
            <p:cNvSpPr>
              <a:spLocks noChangeAspect="1" noChangeArrowheads="1" noTextEdit="1"/>
            </p:cNvSpPr>
            <p:nvPr/>
          </p:nvSpPr>
          <p:spPr bwMode="auto">
            <a:xfrm>
              <a:off x="12700" y="0"/>
              <a:ext cx="12163426"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9" name="Freeform 6">
              <a:extLst>
                <a:ext uri="{FF2B5EF4-FFF2-40B4-BE49-F238E27FC236}">
                  <a16:creationId xmlns="" xmlns:a16="http://schemas.microsoft.com/office/drawing/2014/main" id="{97BCFEE5-4642-4E8C-8FCD-64FB4E52813A}"/>
                </a:ext>
              </a:extLst>
            </p:cNvPr>
            <p:cNvSpPr>
              <a:spLocks/>
            </p:cNvSpPr>
            <p:nvPr/>
          </p:nvSpPr>
          <p:spPr bwMode="auto">
            <a:xfrm>
              <a:off x="10375900" y="203200"/>
              <a:ext cx="1830388" cy="4138613"/>
            </a:xfrm>
            <a:custGeom>
              <a:avLst/>
              <a:gdLst>
                <a:gd name="T0" fmla="*/ 1175 w 1467"/>
                <a:gd name="T1" fmla="*/ 1296 h 3208"/>
                <a:gd name="T2" fmla="*/ 1055 w 1467"/>
                <a:gd name="T3" fmla="*/ 1604 h 3208"/>
                <a:gd name="T4" fmla="*/ 1175 w 1467"/>
                <a:gd name="T5" fmla="*/ 1912 h 3208"/>
                <a:gd name="T6" fmla="*/ 1467 w 1467"/>
                <a:gd name="T7" fmla="*/ 2056 h 3208"/>
                <a:gd name="T8" fmla="*/ 1467 w 1467"/>
                <a:gd name="T9" fmla="*/ 3208 h 3208"/>
                <a:gd name="T10" fmla="*/ 1446 w 1467"/>
                <a:gd name="T11" fmla="*/ 3206 h 3208"/>
                <a:gd name="T12" fmla="*/ 418 w 1467"/>
                <a:gd name="T13" fmla="*/ 2687 h 3208"/>
                <a:gd name="T14" fmla="*/ 0 w 1467"/>
                <a:gd name="T15" fmla="*/ 1604 h 3208"/>
                <a:gd name="T16" fmla="*/ 418 w 1467"/>
                <a:gd name="T17" fmla="*/ 521 h 3208"/>
                <a:gd name="T18" fmla="*/ 1446 w 1467"/>
                <a:gd name="T19" fmla="*/ 2 h 3208"/>
                <a:gd name="T20" fmla="*/ 1467 w 1467"/>
                <a:gd name="T21" fmla="*/ 0 h 3208"/>
                <a:gd name="T22" fmla="*/ 1467 w 1467"/>
                <a:gd name="T23" fmla="*/ 1152 h 3208"/>
                <a:gd name="T24" fmla="*/ 1175 w 1467"/>
                <a:gd name="T25" fmla="*/ 1296 h 3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7" h="3208">
                  <a:moveTo>
                    <a:pt x="1175" y="1296"/>
                  </a:moveTo>
                  <a:cubicBezTo>
                    <a:pt x="1098" y="1380"/>
                    <a:pt x="1055" y="1489"/>
                    <a:pt x="1055" y="1604"/>
                  </a:cubicBezTo>
                  <a:cubicBezTo>
                    <a:pt x="1055" y="1719"/>
                    <a:pt x="1098" y="1828"/>
                    <a:pt x="1175" y="1912"/>
                  </a:cubicBezTo>
                  <a:cubicBezTo>
                    <a:pt x="1252" y="1995"/>
                    <a:pt x="1355" y="2046"/>
                    <a:pt x="1467" y="2056"/>
                  </a:cubicBezTo>
                  <a:cubicBezTo>
                    <a:pt x="1467" y="3208"/>
                    <a:pt x="1467" y="3208"/>
                    <a:pt x="1467" y="3208"/>
                  </a:cubicBezTo>
                  <a:cubicBezTo>
                    <a:pt x="1446" y="3206"/>
                    <a:pt x="1446" y="3206"/>
                    <a:pt x="1446" y="3206"/>
                  </a:cubicBezTo>
                  <a:cubicBezTo>
                    <a:pt x="1051" y="3166"/>
                    <a:pt x="686" y="2982"/>
                    <a:pt x="418" y="2687"/>
                  </a:cubicBezTo>
                  <a:cubicBezTo>
                    <a:pt x="148" y="2390"/>
                    <a:pt x="0" y="2005"/>
                    <a:pt x="0" y="1604"/>
                  </a:cubicBezTo>
                  <a:cubicBezTo>
                    <a:pt x="0" y="1202"/>
                    <a:pt x="148" y="818"/>
                    <a:pt x="418" y="521"/>
                  </a:cubicBezTo>
                  <a:cubicBezTo>
                    <a:pt x="686" y="226"/>
                    <a:pt x="1051" y="42"/>
                    <a:pt x="1446" y="2"/>
                  </a:cubicBezTo>
                  <a:cubicBezTo>
                    <a:pt x="1467" y="0"/>
                    <a:pt x="1467" y="0"/>
                    <a:pt x="1467" y="0"/>
                  </a:cubicBezTo>
                  <a:cubicBezTo>
                    <a:pt x="1467" y="1152"/>
                    <a:pt x="1467" y="1152"/>
                    <a:pt x="1467" y="1152"/>
                  </a:cubicBezTo>
                  <a:cubicBezTo>
                    <a:pt x="1355" y="1162"/>
                    <a:pt x="1252" y="1213"/>
                    <a:pt x="1175" y="1296"/>
                  </a:cubicBez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0" name="Freeform 7">
              <a:extLst>
                <a:ext uri="{FF2B5EF4-FFF2-40B4-BE49-F238E27FC236}">
                  <a16:creationId xmlns="" xmlns:a16="http://schemas.microsoft.com/office/drawing/2014/main" id="{42061B82-EE2E-4E1A-86CC-18AE878CFC33}"/>
                </a:ext>
              </a:extLst>
            </p:cNvPr>
            <p:cNvSpPr>
              <a:spLocks/>
            </p:cNvSpPr>
            <p:nvPr/>
          </p:nvSpPr>
          <p:spPr bwMode="auto">
            <a:xfrm>
              <a:off x="7380288" y="1588"/>
              <a:ext cx="1663700" cy="1816100"/>
            </a:xfrm>
            <a:custGeom>
              <a:avLst/>
              <a:gdLst>
                <a:gd name="T0" fmla="*/ 1333 w 1333"/>
                <a:gd name="T1" fmla="*/ 0 h 1408"/>
                <a:gd name="T2" fmla="*/ 435 w 1333"/>
                <a:gd name="T3" fmla="*/ 410 h 1408"/>
                <a:gd name="T4" fmla="*/ 22 w 1333"/>
                <a:gd name="T5" fmla="*/ 1408 h 1408"/>
                <a:gd name="T6" fmla="*/ 0 w 1333"/>
                <a:gd name="T7" fmla="*/ 1408 h 1408"/>
                <a:gd name="T8" fmla="*/ 420 w 1333"/>
                <a:gd name="T9" fmla="*/ 395 h 1408"/>
                <a:gd name="T10" fmla="*/ 1165 w 1333"/>
                <a:gd name="T11" fmla="*/ 0 h 1408"/>
                <a:gd name="T12" fmla="*/ 1333 w 1333"/>
                <a:gd name="T13" fmla="*/ 0 h 1408"/>
              </a:gdLst>
              <a:ahLst/>
              <a:cxnLst>
                <a:cxn ang="0">
                  <a:pos x="T0" y="T1"/>
                </a:cxn>
                <a:cxn ang="0">
                  <a:pos x="T2" y="T3"/>
                </a:cxn>
                <a:cxn ang="0">
                  <a:pos x="T4" y="T5"/>
                </a:cxn>
                <a:cxn ang="0">
                  <a:pos x="T6" y="T7"/>
                </a:cxn>
                <a:cxn ang="0">
                  <a:pos x="T8" y="T9"/>
                </a:cxn>
                <a:cxn ang="0">
                  <a:pos x="T10" y="T11"/>
                </a:cxn>
                <a:cxn ang="0">
                  <a:pos x="T12" y="T13"/>
                </a:cxn>
              </a:cxnLst>
              <a:rect l="0" t="0" r="r" b="b"/>
              <a:pathLst>
                <a:path w="1333" h="1408">
                  <a:moveTo>
                    <a:pt x="1333" y="0"/>
                  </a:moveTo>
                  <a:cubicBezTo>
                    <a:pt x="993" y="24"/>
                    <a:pt x="678" y="167"/>
                    <a:pt x="435" y="410"/>
                  </a:cubicBezTo>
                  <a:cubicBezTo>
                    <a:pt x="168" y="677"/>
                    <a:pt x="22" y="1031"/>
                    <a:pt x="22" y="1408"/>
                  </a:cubicBezTo>
                  <a:cubicBezTo>
                    <a:pt x="0" y="1408"/>
                    <a:pt x="0" y="1408"/>
                    <a:pt x="0" y="1408"/>
                  </a:cubicBezTo>
                  <a:cubicBezTo>
                    <a:pt x="0" y="1025"/>
                    <a:pt x="149" y="665"/>
                    <a:pt x="420" y="395"/>
                  </a:cubicBezTo>
                  <a:cubicBezTo>
                    <a:pt x="626" y="188"/>
                    <a:pt x="884" y="53"/>
                    <a:pt x="1165" y="0"/>
                  </a:cubicBezTo>
                  <a:lnTo>
                    <a:pt x="1333"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1" name="Freeform 8">
              <a:extLst>
                <a:ext uri="{FF2B5EF4-FFF2-40B4-BE49-F238E27FC236}">
                  <a16:creationId xmlns="" xmlns:a16="http://schemas.microsoft.com/office/drawing/2014/main" id="{0E2E3AF5-5555-461D-906F-879A531FB893}"/>
                </a:ext>
              </a:extLst>
            </p:cNvPr>
            <p:cNvSpPr>
              <a:spLocks/>
            </p:cNvSpPr>
            <p:nvPr/>
          </p:nvSpPr>
          <p:spPr bwMode="auto">
            <a:xfrm>
              <a:off x="9293225" y="1588"/>
              <a:ext cx="1662113" cy="1816100"/>
            </a:xfrm>
            <a:custGeom>
              <a:avLst/>
              <a:gdLst>
                <a:gd name="T0" fmla="*/ 1332 w 1332"/>
                <a:gd name="T1" fmla="*/ 1408 h 1408"/>
                <a:gd name="T2" fmla="*/ 1311 w 1332"/>
                <a:gd name="T3" fmla="*/ 1408 h 1408"/>
                <a:gd name="T4" fmla="*/ 897 w 1332"/>
                <a:gd name="T5" fmla="*/ 410 h 1408"/>
                <a:gd name="T6" fmla="*/ 0 w 1332"/>
                <a:gd name="T7" fmla="*/ 0 h 1408"/>
                <a:gd name="T8" fmla="*/ 167 w 1332"/>
                <a:gd name="T9" fmla="*/ 0 h 1408"/>
                <a:gd name="T10" fmla="*/ 912 w 1332"/>
                <a:gd name="T11" fmla="*/ 395 h 1408"/>
                <a:gd name="T12" fmla="*/ 1332 w 1332"/>
                <a:gd name="T13" fmla="*/ 1408 h 1408"/>
              </a:gdLst>
              <a:ahLst/>
              <a:cxnLst>
                <a:cxn ang="0">
                  <a:pos x="T0" y="T1"/>
                </a:cxn>
                <a:cxn ang="0">
                  <a:pos x="T2" y="T3"/>
                </a:cxn>
                <a:cxn ang="0">
                  <a:pos x="T4" y="T5"/>
                </a:cxn>
                <a:cxn ang="0">
                  <a:pos x="T6" y="T7"/>
                </a:cxn>
                <a:cxn ang="0">
                  <a:pos x="T8" y="T9"/>
                </a:cxn>
                <a:cxn ang="0">
                  <a:pos x="T10" y="T11"/>
                </a:cxn>
                <a:cxn ang="0">
                  <a:pos x="T12" y="T13"/>
                </a:cxn>
              </a:cxnLst>
              <a:rect l="0" t="0" r="r" b="b"/>
              <a:pathLst>
                <a:path w="1332" h="1408">
                  <a:moveTo>
                    <a:pt x="1332" y="1408"/>
                  </a:moveTo>
                  <a:cubicBezTo>
                    <a:pt x="1311" y="1408"/>
                    <a:pt x="1311" y="1408"/>
                    <a:pt x="1311" y="1408"/>
                  </a:cubicBezTo>
                  <a:cubicBezTo>
                    <a:pt x="1311" y="1031"/>
                    <a:pt x="1164" y="677"/>
                    <a:pt x="897" y="410"/>
                  </a:cubicBezTo>
                  <a:cubicBezTo>
                    <a:pt x="654" y="167"/>
                    <a:pt x="339" y="24"/>
                    <a:pt x="0" y="0"/>
                  </a:cubicBezTo>
                  <a:cubicBezTo>
                    <a:pt x="167" y="0"/>
                    <a:pt x="167" y="0"/>
                    <a:pt x="167" y="0"/>
                  </a:cubicBezTo>
                  <a:cubicBezTo>
                    <a:pt x="448" y="53"/>
                    <a:pt x="706" y="188"/>
                    <a:pt x="912" y="395"/>
                  </a:cubicBezTo>
                  <a:cubicBezTo>
                    <a:pt x="1183" y="665"/>
                    <a:pt x="1332" y="1025"/>
                    <a:pt x="1332" y="1408"/>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2" name="Freeform 9">
              <a:extLst>
                <a:ext uri="{FF2B5EF4-FFF2-40B4-BE49-F238E27FC236}">
                  <a16:creationId xmlns="" xmlns:a16="http://schemas.microsoft.com/office/drawing/2014/main" id="{C32BEA32-0236-44C1-B761-A57C4037E958}"/>
                </a:ext>
              </a:extLst>
            </p:cNvPr>
            <p:cNvSpPr>
              <a:spLocks/>
            </p:cNvSpPr>
            <p:nvPr/>
          </p:nvSpPr>
          <p:spPr bwMode="auto">
            <a:xfrm>
              <a:off x="7493000" y="85725"/>
              <a:ext cx="3349625" cy="1731963"/>
            </a:xfrm>
            <a:custGeom>
              <a:avLst/>
              <a:gdLst>
                <a:gd name="T0" fmla="*/ 1343 w 2686"/>
                <a:gd name="T1" fmla="*/ 0 h 1343"/>
                <a:gd name="T2" fmla="*/ 2293 w 2686"/>
                <a:gd name="T3" fmla="*/ 393 h 1343"/>
                <a:gd name="T4" fmla="*/ 2686 w 2686"/>
                <a:gd name="T5" fmla="*/ 1343 h 1343"/>
                <a:gd name="T6" fmla="*/ 2664 w 2686"/>
                <a:gd name="T7" fmla="*/ 1343 h 1343"/>
                <a:gd name="T8" fmla="*/ 2277 w 2686"/>
                <a:gd name="T9" fmla="*/ 409 h 1343"/>
                <a:gd name="T10" fmla="*/ 1343 w 2686"/>
                <a:gd name="T11" fmla="*/ 22 h 1343"/>
                <a:gd name="T12" fmla="*/ 409 w 2686"/>
                <a:gd name="T13" fmla="*/ 409 h 1343"/>
                <a:gd name="T14" fmla="*/ 22 w 2686"/>
                <a:gd name="T15" fmla="*/ 1343 h 1343"/>
                <a:gd name="T16" fmla="*/ 0 w 2686"/>
                <a:gd name="T17" fmla="*/ 1343 h 1343"/>
                <a:gd name="T18" fmla="*/ 394 w 2686"/>
                <a:gd name="T19" fmla="*/ 393 h 1343"/>
                <a:gd name="T20" fmla="*/ 1343 w 2686"/>
                <a:gd name="T21" fmla="*/ 0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6" h="1343">
                  <a:moveTo>
                    <a:pt x="1343" y="0"/>
                  </a:moveTo>
                  <a:cubicBezTo>
                    <a:pt x="1702" y="0"/>
                    <a:pt x="2039" y="140"/>
                    <a:pt x="2293" y="393"/>
                  </a:cubicBezTo>
                  <a:cubicBezTo>
                    <a:pt x="2546" y="647"/>
                    <a:pt x="2686" y="984"/>
                    <a:pt x="2686" y="1343"/>
                  </a:cubicBezTo>
                  <a:cubicBezTo>
                    <a:pt x="2664" y="1343"/>
                    <a:pt x="2664" y="1343"/>
                    <a:pt x="2664" y="1343"/>
                  </a:cubicBezTo>
                  <a:cubicBezTo>
                    <a:pt x="2664" y="990"/>
                    <a:pt x="2527" y="658"/>
                    <a:pt x="2277" y="409"/>
                  </a:cubicBezTo>
                  <a:cubicBezTo>
                    <a:pt x="2028" y="159"/>
                    <a:pt x="1696" y="22"/>
                    <a:pt x="1343" y="22"/>
                  </a:cubicBezTo>
                  <a:cubicBezTo>
                    <a:pt x="990" y="22"/>
                    <a:pt x="658" y="159"/>
                    <a:pt x="409" y="409"/>
                  </a:cubicBezTo>
                  <a:cubicBezTo>
                    <a:pt x="159" y="658"/>
                    <a:pt x="22" y="990"/>
                    <a:pt x="22" y="1343"/>
                  </a:cubicBezTo>
                  <a:cubicBezTo>
                    <a:pt x="0" y="1343"/>
                    <a:pt x="0" y="1343"/>
                    <a:pt x="0" y="1343"/>
                  </a:cubicBezTo>
                  <a:cubicBezTo>
                    <a:pt x="0" y="984"/>
                    <a:pt x="140" y="647"/>
                    <a:pt x="394" y="393"/>
                  </a:cubicBezTo>
                  <a:cubicBezTo>
                    <a:pt x="647" y="140"/>
                    <a:pt x="984" y="0"/>
                    <a:pt x="134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3" name="Freeform 10">
              <a:extLst>
                <a:ext uri="{FF2B5EF4-FFF2-40B4-BE49-F238E27FC236}">
                  <a16:creationId xmlns="" xmlns:a16="http://schemas.microsoft.com/office/drawing/2014/main" id="{FAA2EFAE-CB40-4890-8625-E49A91D78213}"/>
                </a:ext>
              </a:extLst>
            </p:cNvPr>
            <p:cNvSpPr>
              <a:spLocks/>
            </p:cNvSpPr>
            <p:nvPr/>
          </p:nvSpPr>
          <p:spPr bwMode="auto">
            <a:xfrm>
              <a:off x="7605713" y="201613"/>
              <a:ext cx="3125788" cy="1616075"/>
            </a:xfrm>
            <a:custGeom>
              <a:avLst/>
              <a:gdLst>
                <a:gd name="T0" fmla="*/ 1253 w 2506"/>
                <a:gd name="T1" fmla="*/ 0 h 1253"/>
                <a:gd name="T2" fmla="*/ 2139 w 2506"/>
                <a:gd name="T3" fmla="*/ 367 h 1253"/>
                <a:gd name="T4" fmla="*/ 2506 w 2506"/>
                <a:gd name="T5" fmla="*/ 1253 h 1253"/>
                <a:gd name="T6" fmla="*/ 2484 w 2506"/>
                <a:gd name="T7" fmla="*/ 1253 h 1253"/>
                <a:gd name="T8" fmla="*/ 2124 w 2506"/>
                <a:gd name="T9" fmla="*/ 382 h 1253"/>
                <a:gd name="T10" fmla="*/ 1253 w 2506"/>
                <a:gd name="T11" fmla="*/ 22 h 1253"/>
                <a:gd name="T12" fmla="*/ 382 w 2506"/>
                <a:gd name="T13" fmla="*/ 382 h 1253"/>
                <a:gd name="T14" fmla="*/ 22 w 2506"/>
                <a:gd name="T15" fmla="*/ 1253 h 1253"/>
                <a:gd name="T16" fmla="*/ 0 w 2506"/>
                <a:gd name="T17" fmla="*/ 1253 h 1253"/>
                <a:gd name="T18" fmla="*/ 367 w 2506"/>
                <a:gd name="T19" fmla="*/ 367 h 1253"/>
                <a:gd name="T20" fmla="*/ 1253 w 2506"/>
                <a:gd name="T21"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6" h="1253">
                  <a:moveTo>
                    <a:pt x="1253" y="0"/>
                  </a:moveTo>
                  <a:cubicBezTo>
                    <a:pt x="1588" y="0"/>
                    <a:pt x="1902" y="131"/>
                    <a:pt x="2139" y="367"/>
                  </a:cubicBezTo>
                  <a:cubicBezTo>
                    <a:pt x="2376" y="604"/>
                    <a:pt x="2506" y="918"/>
                    <a:pt x="2506" y="1253"/>
                  </a:cubicBezTo>
                  <a:cubicBezTo>
                    <a:pt x="2484" y="1253"/>
                    <a:pt x="2484" y="1253"/>
                    <a:pt x="2484" y="1253"/>
                  </a:cubicBezTo>
                  <a:cubicBezTo>
                    <a:pt x="2484" y="924"/>
                    <a:pt x="2356" y="615"/>
                    <a:pt x="2124" y="382"/>
                  </a:cubicBezTo>
                  <a:cubicBezTo>
                    <a:pt x="1891" y="150"/>
                    <a:pt x="1582" y="22"/>
                    <a:pt x="1253" y="22"/>
                  </a:cubicBezTo>
                  <a:cubicBezTo>
                    <a:pt x="924" y="22"/>
                    <a:pt x="615" y="150"/>
                    <a:pt x="382" y="382"/>
                  </a:cubicBezTo>
                  <a:cubicBezTo>
                    <a:pt x="150" y="615"/>
                    <a:pt x="22" y="924"/>
                    <a:pt x="22" y="1253"/>
                  </a:cubicBezTo>
                  <a:cubicBezTo>
                    <a:pt x="0" y="1253"/>
                    <a:pt x="0" y="1253"/>
                    <a:pt x="0" y="1253"/>
                  </a:cubicBezTo>
                  <a:cubicBezTo>
                    <a:pt x="0" y="918"/>
                    <a:pt x="131" y="604"/>
                    <a:pt x="367" y="367"/>
                  </a:cubicBezTo>
                  <a:cubicBezTo>
                    <a:pt x="604" y="131"/>
                    <a:pt x="918" y="0"/>
                    <a:pt x="125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4" name="Freeform 11">
              <a:extLst>
                <a:ext uri="{FF2B5EF4-FFF2-40B4-BE49-F238E27FC236}">
                  <a16:creationId xmlns="" xmlns:a16="http://schemas.microsoft.com/office/drawing/2014/main" id="{52D8CAB8-ED4D-41A5-BF4B-D6BE53278C41}"/>
                </a:ext>
              </a:extLst>
            </p:cNvPr>
            <p:cNvSpPr>
              <a:spLocks/>
            </p:cNvSpPr>
            <p:nvPr/>
          </p:nvSpPr>
          <p:spPr bwMode="auto">
            <a:xfrm>
              <a:off x="7716838" y="317500"/>
              <a:ext cx="2901950" cy="1500188"/>
            </a:xfrm>
            <a:custGeom>
              <a:avLst/>
              <a:gdLst>
                <a:gd name="T0" fmla="*/ 1163 w 2326"/>
                <a:gd name="T1" fmla="*/ 0 h 1163"/>
                <a:gd name="T2" fmla="*/ 1985 w 2326"/>
                <a:gd name="T3" fmla="*/ 341 h 1163"/>
                <a:gd name="T4" fmla="*/ 2326 w 2326"/>
                <a:gd name="T5" fmla="*/ 1163 h 1163"/>
                <a:gd name="T6" fmla="*/ 2304 w 2326"/>
                <a:gd name="T7" fmla="*/ 1163 h 1163"/>
                <a:gd name="T8" fmla="*/ 1970 w 2326"/>
                <a:gd name="T9" fmla="*/ 356 h 1163"/>
                <a:gd name="T10" fmla="*/ 1163 w 2326"/>
                <a:gd name="T11" fmla="*/ 22 h 1163"/>
                <a:gd name="T12" fmla="*/ 356 w 2326"/>
                <a:gd name="T13" fmla="*/ 356 h 1163"/>
                <a:gd name="T14" fmla="*/ 22 w 2326"/>
                <a:gd name="T15" fmla="*/ 1163 h 1163"/>
                <a:gd name="T16" fmla="*/ 0 w 2326"/>
                <a:gd name="T17" fmla="*/ 1163 h 1163"/>
                <a:gd name="T18" fmla="*/ 341 w 2326"/>
                <a:gd name="T19" fmla="*/ 341 h 1163"/>
                <a:gd name="T20" fmla="*/ 1163 w 2326"/>
                <a:gd name="T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6" h="1163">
                  <a:moveTo>
                    <a:pt x="1163" y="0"/>
                  </a:moveTo>
                  <a:cubicBezTo>
                    <a:pt x="1474" y="0"/>
                    <a:pt x="1766" y="121"/>
                    <a:pt x="1985" y="341"/>
                  </a:cubicBezTo>
                  <a:cubicBezTo>
                    <a:pt x="2205" y="560"/>
                    <a:pt x="2326" y="852"/>
                    <a:pt x="2326" y="1163"/>
                  </a:cubicBezTo>
                  <a:cubicBezTo>
                    <a:pt x="2304" y="1163"/>
                    <a:pt x="2304" y="1163"/>
                    <a:pt x="2304" y="1163"/>
                  </a:cubicBezTo>
                  <a:cubicBezTo>
                    <a:pt x="2304" y="858"/>
                    <a:pt x="2186" y="572"/>
                    <a:pt x="1970" y="356"/>
                  </a:cubicBezTo>
                  <a:cubicBezTo>
                    <a:pt x="1755" y="140"/>
                    <a:pt x="1468" y="22"/>
                    <a:pt x="1163" y="22"/>
                  </a:cubicBezTo>
                  <a:cubicBezTo>
                    <a:pt x="858" y="22"/>
                    <a:pt x="572" y="140"/>
                    <a:pt x="356" y="356"/>
                  </a:cubicBezTo>
                  <a:cubicBezTo>
                    <a:pt x="141" y="572"/>
                    <a:pt x="22" y="858"/>
                    <a:pt x="22" y="1163"/>
                  </a:cubicBezTo>
                  <a:cubicBezTo>
                    <a:pt x="0" y="1163"/>
                    <a:pt x="0" y="1163"/>
                    <a:pt x="0" y="1163"/>
                  </a:cubicBezTo>
                  <a:cubicBezTo>
                    <a:pt x="0" y="852"/>
                    <a:pt x="121" y="560"/>
                    <a:pt x="341" y="341"/>
                  </a:cubicBezTo>
                  <a:cubicBezTo>
                    <a:pt x="561" y="121"/>
                    <a:pt x="853" y="0"/>
                    <a:pt x="1163"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5" name="Freeform 12">
              <a:extLst>
                <a:ext uri="{FF2B5EF4-FFF2-40B4-BE49-F238E27FC236}">
                  <a16:creationId xmlns="" xmlns:a16="http://schemas.microsoft.com/office/drawing/2014/main" id="{3A89A786-6EF0-4B5E-9484-721BC69BFCAE}"/>
                </a:ext>
              </a:extLst>
            </p:cNvPr>
            <p:cNvSpPr>
              <a:spLocks/>
            </p:cNvSpPr>
            <p:nvPr/>
          </p:nvSpPr>
          <p:spPr bwMode="auto">
            <a:xfrm>
              <a:off x="7831138" y="433388"/>
              <a:ext cx="2674938" cy="1384300"/>
            </a:xfrm>
            <a:custGeom>
              <a:avLst/>
              <a:gdLst>
                <a:gd name="T0" fmla="*/ 1072 w 2145"/>
                <a:gd name="T1" fmla="*/ 0 h 1073"/>
                <a:gd name="T2" fmla="*/ 1830 w 2145"/>
                <a:gd name="T3" fmla="*/ 315 h 1073"/>
                <a:gd name="T4" fmla="*/ 2145 w 2145"/>
                <a:gd name="T5" fmla="*/ 1073 h 1073"/>
                <a:gd name="T6" fmla="*/ 2123 w 2145"/>
                <a:gd name="T7" fmla="*/ 1073 h 1073"/>
                <a:gd name="T8" fmla="*/ 1815 w 2145"/>
                <a:gd name="T9" fmla="*/ 330 h 1073"/>
                <a:gd name="T10" fmla="*/ 1072 w 2145"/>
                <a:gd name="T11" fmla="*/ 22 h 1073"/>
                <a:gd name="T12" fmla="*/ 329 w 2145"/>
                <a:gd name="T13" fmla="*/ 330 h 1073"/>
                <a:gd name="T14" fmla="*/ 21 w 2145"/>
                <a:gd name="T15" fmla="*/ 1073 h 1073"/>
                <a:gd name="T16" fmla="*/ 0 w 2145"/>
                <a:gd name="T17" fmla="*/ 1073 h 1073"/>
                <a:gd name="T18" fmla="*/ 314 w 2145"/>
                <a:gd name="T19" fmla="*/ 315 h 1073"/>
                <a:gd name="T20" fmla="*/ 1072 w 2145"/>
                <a:gd name="T21" fmla="*/ 0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5" h="1073">
                  <a:moveTo>
                    <a:pt x="1072" y="0"/>
                  </a:moveTo>
                  <a:cubicBezTo>
                    <a:pt x="1359" y="0"/>
                    <a:pt x="1628" y="112"/>
                    <a:pt x="1830" y="315"/>
                  </a:cubicBezTo>
                  <a:cubicBezTo>
                    <a:pt x="2033" y="517"/>
                    <a:pt x="2145" y="787"/>
                    <a:pt x="2145" y="1073"/>
                  </a:cubicBezTo>
                  <a:cubicBezTo>
                    <a:pt x="2123" y="1073"/>
                    <a:pt x="2123" y="1073"/>
                    <a:pt x="2123" y="1073"/>
                  </a:cubicBezTo>
                  <a:cubicBezTo>
                    <a:pt x="2123" y="792"/>
                    <a:pt x="2014" y="528"/>
                    <a:pt x="1815" y="330"/>
                  </a:cubicBezTo>
                  <a:cubicBezTo>
                    <a:pt x="1617" y="131"/>
                    <a:pt x="1353" y="22"/>
                    <a:pt x="1072" y="22"/>
                  </a:cubicBezTo>
                  <a:cubicBezTo>
                    <a:pt x="791" y="22"/>
                    <a:pt x="527" y="131"/>
                    <a:pt x="329" y="330"/>
                  </a:cubicBezTo>
                  <a:cubicBezTo>
                    <a:pt x="130" y="528"/>
                    <a:pt x="21" y="792"/>
                    <a:pt x="21" y="1073"/>
                  </a:cubicBezTo>
                  <a:cubicBezTo>
                    <a:pt x="0" y="1073"/>
                    <a:pt x="0" y="1073"/>
                    <a:pt x="0" y="1073"/>
                  </a:cubicBezTo>
                  <a:cubicBezTo>
                    <a:pt x="0" y="787"/>
                    <a:pt x="111" y="517"/>
                    <a:pt x="314" y="315"/>
                  </a:cubicBezTo>
                  <a:cubicBezTo>
                    <a:pt x="516" y="112"/>
                    <a:pt x="786" y="0"/>
                    <a:pt x="107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6" name="Freeform 13">
              <a:extLst>
                <a:ext uri="{FF2B5EF4-FFF2-40B4-BE49-F238E27FC236}">
                  <a16:creationId xmlns="" xmlns:a16="http://schemas.microsoft.com/office/drawing/2014/main" id="{BA42FF38-9338-40F2-B405-283A169D703A}"/>
                </a:ext>
              </a:extLst>
            </p:cNvPr>
            <p:cNvSpPr>
              <a:spLocks/>
            </p:cNvSpPr>
            <p:nvPr/>
          </p:nvSpPr>
          <p:spPr bwMode="auto">
            <a:xfrm>
              <a:off x="7943850" y="550863"/>
              <a:ext cx="2449513" cy="1266825"/>
            </a:xfrm>
            <a:custGeom>
              <a:avLst/>
              <a:gdLst>
                <a:gd name="T0" fmla="*/ 982 w 1965"/>
                <a:gd name="T1" fmla="*/ 0 h 982"/>
                <a:gd name="T2" fmla="*/ 1677 w 1965"/>
                <a:gd name="T3" fmla="*/ 287 h 982"/>
                <a:gd name="T4" fmla="*/ 1965 w 1965"/>
                <a:gd name="T5" fmla="*/ 982 h 982"/>
                <a:gd name="T6" fmla="*/ 1943 w 1965"/>
                <a:gd name="T7" fmla="*/ 982 h 982"/>
                <a:gd name="T8" fmla="*/ 1662 w 1965"/>
                <a:gd name="T9" fmla="*/ 302 h 982"/>
                <a:gd name="T10" fmla="*/ 982 w 1965"/>
                <a:gd name="T11" fmla="*/ 21 h 982"/>
                <a:gd name="T12" fmla="*/ 303 w 1965"/>
                <a:gd name="T13" fmla="*/ 302 h 982"/>
                <a:gd name="T14" fmla="*/ 21 w 1965"/>
                <a:gd name="T15" fmla="*/ 982 h 982"/>
                <a:gd name="T16" fmla="*/ 0 w 1965"/>
                <a:gd name="T17" fmla="*/ 982 h 982"/>
                <a:gd name="T18" fmla="*/ 287 w 1965"/>
                <a:gd name="T19" fmla="*/ 287 h 982"/>
                <a:gd name="T20" fmla="*/ 982 w 1965"/>
                <a:gd name="T21" fmla="*/ 0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5" h="982">
                  <a:moveTo>
                    <a:pt x="982" y="0"/>
                  </a:moveTo>
                  <a:cubicBezTo>
                    <a:pt x="1244" y="0"/>
                    <a:pt x="1491" y="102"/>
                    <a:pt x="1677" y="287"/>
                  </a:cubicBezTo>
                  <a:cubicBezTo>
                    <a:pt x="1862" y="473"/>
                    <a:pt x="1965" y="720"/>
                    <a:pt x="1965" y="982"/>
                  </a:cubicBezTo>
                  <a:cubicBezTo>
                    <a:pt x="1943" y="982"/>
                    <a:pt x="1943" y="982"/>
                    <a:pt x="1943" y="982"/>
                  </a:cubicBezTo>
                  <a:cubicBezTo>
                    <a:pt x="1943" y="725"/>
                    <a:pt x="1843" y="484"/>
                    <a:pt x="1662" y="302"/>
                  </a:cubicBezTo>
                  <a:cubicBezTo>
                    <a:pt x="1480" y="121"/>
                    <a:pt x="1239" y="21"/>
                    <a:pt x="982" y="21"/>
                  </a:cubicBezTo>
                  <a:cubicBezTo>
                    <a:pt x="725" y="21"/>
                    <a:pt x="484" y="121"/>
                    <a:pt x="303" y="302"/>
                  </a:cubicBezTo>
                  <a:cubicBezTo>
                    <a:pt x="121" y="484"/>
                    <a:pt x="21" y="725"/>
                    <a:pt x="21" y="982"/>
                  </a:cubicBezTo>
                  <a:cubicBezTo>
                    <a:pt x="0" y="982"/>
                    <a:pt x="0" y="982"/>
                    <a:pt x="0" y="982"/>
                  </a:cubicBezTo>
                  <a:cubicBezTo>
                    <a:pt x="0" y="720"/>
                    <a:pt x="102" y="473"/>
                    <a:pt x="287" y="287"/>
                  </a:cubicBezTo>
                  <a:cubicBezTo>
                    <a:pt x="473" y="102"/>
                    <a:pt x="720" y="0"/>
                    <a:pt x="982"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7" name="Rectangle 14">
              <a:extLst>
                <a:ext uri="{FF2B5EF4-FFF2-40B4-BE49-F238E27FC236}">
                  <a16:creationId xmlns="" xmlns:a16="http://schemas.microsoft.com/office/drawing/2014/main" id="{EABC0D97-D694-4501-80AA-330A203C9911}"/>
                </a:ext>
              </a:extLst>
            </p:cNvPr>
            <p:cNvSpPr>
              <a:spLocks noChangeArrowheads="1"/>
            </p:cNvSpPr>
            <p:nvPr/>
          </p:nvSpPr>
          <p:spPr bwMode="auto">
            <a:xfrm>
              <a:off x="2633662" y="6772276"/>
              <a:ext cx="222250"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Rectangle 15">
              <a:extLst>
                <a:ext uri="{FF2B5EF4-FFF2-40B4-BE49-F238E27FC236}">
                  <a16:creationId xmlns="" xmlns:a16="http://schemas.microsoft.com/office/drawing/2014/main" id="{6A891196-5145-4930-90C6-082C46F1DD1A}"/>
                </a:ext>
              </a:extLst>
            </p:cNvPr>
            <p:cNvSpPr>
              <a:spLocks noChangeArrowheads="1"/>
            </p:cNvSpPr>
            <p:nvPr/>
          </p:nvSpPr>
          <p:spPr bwMode="auto">
            <a:xfrm>
              <a:off x="3079750" y="6324601"/>
              <a:ext cx="222250"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Oval 16">
              <a:extLst>
                <a:ext uri="{FF2B5EF4-FFF2-40B4-BE49-F238E27FC236}">
                  <a16:creationId xmlns="" xmlns:a16="http://schemas.microsoft.com/office/drawing/2014/main" id="{3C9E9BAB-8995-43EA-844F-601E9F20B91D}"/>
                </a:ext>
              </a:extLst>
            </p:cNvPr>
            <p:cNvSpPr>
              <a:spLocks noChangeArrowheads="1"/>
            </p:cNvSpPr>
            <p:nvPr/>
          </p:nvSpPr>
          <p:spPr bwMode="auto">
            <a:xfrm>
              <a:off x="2778125" y="6697663"/>
              <a:ext cx="155575"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Oval 17">
              <a:extLst>
                <a:ext uri="{FF2B5EF4-FFF2-40B4-BE49-F238E27FC236}">
                  <a16:creationId xmlns="" xmlns:a16="http://schemas.microsoft.com/office/drawing/2014/main" id="{1BF92852-C722-4C40-9C37-A6AB8342087B}"/>
                </a:ext>
              </a:extLst>
            </p:cNvPr>
            <p:cNvSpPr>
              <a:spLocks noChangeArrowheads="1"/>
            </p:cNvSpPr>
            <p:nvPr/>
          </p:nvSpPr>
          <p:spPr bwMode="auto">
            <a:xfrm>
              <a:off x="2778125" y="647541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1" name="Oval 18">
              <a:extLst>
                <a:ext uri="{FF2B5EF4-FFF2-40B4-BE49-F238E27FC236}">
                  <a16:creationId xmlns="" xmlns:a16="http://schemas.microsoft.com/office/drawing/2014/main" id="{2341BF4D-5ECD-4F36-98C9-DCF0777960A2}"/>
                </a:ext>
              </a:extLst>
            </p:cNvPr>
            <p:cNvSpPr>
              <a:spLocks noChangeArrowheads="1"/>
            </p:cNvSpPr>
            <p:nvPr/>
          </p:nvSpPr>
          <p:spPr bwMode="auto">
            <a:xfrm>
              <a:off x="2778125"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Oval 19">
              <a:extLst>
                <a:ext uri="{FF2B5EF4-FFF2-40B4-BE49-F238E27FC236}">
                  <a16:creationId xmlns="" xmlns:a16="http://schemas.microsoft.com/office/drawing/2014/main" id="{FF925A76-8A93-4507-8C3A-077EB0ACF3E8}"/>
                </a:ext>
              </a:extLst>
            </p:cNvPr>
            <p:cNvSpPr>
              <a:spLocks noChangeArrowheads="1"/>
            </p:cNvSpPr>
            <p:nvPr/>
          </p:nvSpPr>
          <p:spPr bwMode="auto">
            <a:xfrm>
              <a:off x="3000375" y="647541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3" name="Oval 20">
              <a:extLst>
                <a:ext uri="{FF2B5EF4-FFF2-40B4-BE49-F238E27FC236}">
                  <a16:creationId xmlns="" xmlns:a16="http://schemas.microsoft.com/office/drawing/2014/main" id="{41BB0318-B901-4E1D-8777-217A7FC30A5C}"/>
                </a:ext>
              </a:extLst>
            </p:cNvPr>
            <p:cNvSpPr>
              <a:spLocks noChangeArrowheads="1"/>
            </p:cNvSpPr>
            <p:nvPr/>
          </p:nvSpPr>
          <p:spPr bwMode="auto">
            <a:xfrm>
              <a:off x="3000375" y="625316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4" name="Oval 21">
              <a:extLst>
                <a:ext uri="{FF2B5EF4-FFF2-40B4-BE49-F238E27FC236}">
                  <a16:creationId xmlns="" xmlns:a16="http://schemas.microsoft.com/office/drawing/2014/main" id="{94489618-1B96-469F-81D2-13F36628B0CE}"/>
                </a:ext>
              </a:extLst>
            </p:cNvPr>
            <p:cNvSpPr>
              <a:spLocks noChangeArrowheads="1"/>
            </p:cNvSpPr>
            <p:nvPr/>
          </p:nvSpPr>
          <p:spPr bwMode="auto">
            <a:xfrm>
              <a:off x="3232150" y="6253163"/>
              <a:ext cx="153988"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5" name="Oval 22">
              <a:extLst>
                <a:ext uri="{FF2B5EF4-FFF2-40B4-BE49-F238E27FC236}">
                  <a16:creationId xmlns="" xmlns:a16="http://schemas.microsoft.com/office/drawing/2014/main" id="{DD19A392-C0F1-4597-8002-B78E9A1998D0}"/>
                </a:ext>
              </a:extLst>
            </p:cNvPr>
            <p:cNvSpPr>
              <a:spLocks noChangeArrowheads="1"/>
            </p:cNvSpPr>
            <p:nvPr/>
          </p:nvSpPr>
          <p:spPr bwMode="auto">
            <a:xfrm>
              <a:off x="2554287" y="6697663"/>
              <a:ext cx="155575"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6" name="Rectangle 23">
              <a:extLst>
                <a:ext uri="{FF2B5EF4-FFF2-40B4-BE49-F238E27FC236}">
                  <a16:creationId xmlns="" xmlns:a16="http://schemas.microsoft.com/office/drawing/2014/main" id="{33D93F9F-7DFE-4FFB-B7B2-3F4CCDE57C68}"/>
                </a:ext>
              </a:extLst>
            </p:cNvPr>
            <p:cNvSpPr>
              <a:spLocks noChangeArrowheads="1"/>
            </p:cNvSpPr>
            <p:nvPr/>
          </p:nvSpPr>
          <p:spPr bwMode="auto">
            <a:xfrm>
              <a:off x="3321050" y="6772276"/>
              <a:ext cx="223838"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7" name="Rectangle 24">
              <a:extLst>
                <a:ext uri="{FF2B5EF4-FFF2-40B4-BE49-F238E27FC236}">
                  <a16:creationId xmlns="" xmlns:a16="http://schemas.microsoft.com/office/drawing/2014/main" id="{7E108BF1-8E95-4C13-8615-0687366BA8B8}"/>
                </a:ext>
              </a:extLst>
            </p:cNvPr>
            <p:cNvSpPr>
              <a:spLocks noChangeArrowheads="1"/>
            </p:cNvSpPr>
            <p:nvPr/>
          </p:nvSpPr>
          <p:spPr bwMode="auto">
            <a:xfrm>
              <a:off x="3767137" y="6324601"/>
              <a:ext cx="223838" cy="1428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8" name="Oval 25">
              <a:extLst>
                <a:ext uri="{FF2B5EF4-FFF2-40B4-BE49-F238E27FC236}">
                  <a16:creationId xmlns="" xmlns:a16="http://schemas.microsoft.com/office/drawing/2014/main" id="{005BA49C-1933-48E2-A670-DFFF9E30257F}"/>
                </a:ext>
              </a:extLst>
            </p:cNvPr>
            <p:cNvSpPr>
              <a:spLocks noChangeArrowheads="1"/>
            </p:cNvSpPr>
            <p:nvPr/>
          </p:nvSpPr>
          <p:spPr bwMode="auto">
            <a:xfrm>
              <a:off x="3465512" y="6697663"/>
              <a:ext cx="157163"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9" name="Oval 26">
              <a:extLst>
                <a:ext uri="{FF2B5EF4-FFF2-40B4-BE49-F238E27FC236}">
                  <a16:creationId xmlns="" xmlns:a16="http://schemas.microsoft.com/office/drawing/2014/main" id="{72213996-CC46-409F-9599-2D5DF336AD90}"/>
                </a:ext>
              </a:extLst>
            </p:cNvPr>
            <p:cNvSpPr>
              <a:spLocks noChangeArrowheads="1"/>
            </p:cNvSpPr>
            <p:nvPr/>
          </p:nvSpPr>
          <p:spPr bwMode="auto">
            <a:xfrm>
              <a:off x="3465512" y="647541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0" name="Oval 27">
              <a:extLst>
                <a:ext uri="{FF2B5EF4-FFF2-40B4-BE49-F238E27FC236}">
                  <a16:creationId xmlns="" xmlns:a16="http://schemas.microsoft.com/office/drawing/2014/main" id="{86EF3470-FE9F-4451-AB40-9C873CA02A5E}"/>
                </a:ext>
              </a:extLst>
            </p:cNvPr>
            <p:cNvSpPr>
              <a:spLocks noChangeArrowheads="1"/>
            </p:cNvSpPr>
            <p:nvPr/>
          </p:nvSpPr>
          <p:spPr bwMode="auto">
            <a:xfrm>
              <a:off x="3465512" y="6253163"/>
              <a:ext cx="157163"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Oval 28">
              <a:extLst>
                <a:ext uri="{FF2B5EF4-FFF2-40B4-BE49-F238E27FC236}">
                  <a16:creationId xmlns="" xmlns:a16="http://schemas.microsoft.com/office/drawing/2014/main" id="{D55872E0-B894-4469-8ADB-AA81913C34CE}"/>
                </a:ext>
              </a:extLst>
            </p:cNvPr>
            <p:cNvSpPr>
              <a:spLocks noChangeArrowheads="1"/>
            </p:cNvSpPr>
            <p:nvPr/>
          </p:nvSpPr>
          <p:spPr bwMode="auto">
            <a:xfrm>
              <a:off x="3689350" y="647541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Oval 29">
              <a:extLst>
                <a:ext uri="{FF2B5EF4-FFF2-40B4-BE49-F238E27FC236}">
                  <a16:creationId xmlns="" xmlns:a16="http://schemas.microsoft.com/office/drawing/2014/main" id="{7266F5E3-31A8-44BE-9E49-7183649E39F9}"/>
                </a:ext>
              </a:extLst>
            </p:cNvPr>
            <p:cNvSpPr>
              <a:spLocks noChangeArrowheads="1"/>
            </p:cNvSpPr>
            <p:nvPr/>
          </p:nvSpPr>
          <p:spPr bwMode="auto">
            <a:xfrm>
              <a:off x="3689350"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3" name="Oval 30">
              <a:extLst>
                <a:ext uri="{FF2B5EF4-FFF2-40B4-BE49-F238E27FC236}">
                  <a16:creationId xmlns="" xmlns:a16="http://schemas.microsoft.com/office/drawing/2014/main" id="{0E68D307-27C1-42A5-A64A-8D79560EFA0B}"/>
                </a:ext>
              </a:extLst>
            </p:cNvPr>
            <p:cNvSpPr>
              <a:spLocks noChangeArrowheads="1"/>
            </p:cNvSpPr>
            <p:nvPr/>
          </p:nvSpPr>
          <p:spPr bwMode="auto">
            <a:xfrm>
              <a:off x="3919537" y="6253163"/>
              <a:ext cx="155575" cy="16033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4" name="Oval 31">
              <a:extLst>
                <a:ext uri="{FF2B5EF4-FFF2-40B4-BE49-F238E27FC236}">
                  <a16:creationId xmlns="" xmlns:a16="http://schemas.microsoft.com/office/drawing/2014/main" id="{09D544FF-B528-4BCA-9DB1-23CB97BE4CC5}"/>
                </a:ext>
              </a:extLst>
            </p:cNvPr>
            <p:cNvSpPr>
              <a:spLocks noChangeArrowheads="1"/>
            </p:cNvSpPr>
            <p:nvPr/>
          </p:nvSpPr>
          <p:spPr bwMode="auto">
            <a:xfrm>
              <a:off x="3243262" y="6697663"/>
              <a:ext cx="153988" cy="161925"/>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5" name="Rectangle 32">
              <a:extLst>
                <a:ext uri="{FF2B5EF4-FFF2-40B4-BE49-F238E27FC236}">
                  <a16:creationId xmlns="" xmlns:a16="http://schemas.microsoft.com/office/drawing/2014/main" id="{3C4D40E0-937B-44FF-B389-689E7841543A}"/>
                </a:ext>
              </a:extLst>
            </p:cNvPr>
            <p:cNvSpPr>
              <a:spLocks noChangeArrowheads="1"/>
            </p:cNvSpPr>
            <p:nvPr/>
          </p:nvSpPr>
          <p:spPr bwMode="auto">
            <a:xfrm>
              <a:off x="5056187" y="6750325"/>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6" name="Rectangle 33">
              <a:extLst>
                <a:ext uri="{FF2B5EF4-FFF2-40B4-BE49-F238E27FC236}">
                  <a16:creationId xmlns="" xmlns:a16="http://schemas.microsoft.com/office/drawing/2014/main" id="{3131A70B-12D7-4EF9-8845-251AA150C90D}"/>
                </a:ext>
              </a:extLst>
            </p:cNvPr>
            <p:cNvSpPr>
              <a:spLocks noChangeArrowheads="1"/>
            </p:cNvSpPr>
            <p:nvPr/>
          </p:nvSpPr>
          <p:spPr bwMode="auto">
            <a:xfrm>
              <a:off x="5056187" y="6589988"/>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7" name="Rectangle 34">
              <a:extLst>
                <a:ext uri="{FF2B5EF4-FFF2-40B4-BE49-F238E27FC236}">
                  <a16:creationId xmlns="" xmlns:a16="http://schemas.microsoft.com/office/drawing/2014/main" id="{4746C1B6-AC6C-4CA0-ADD3-ED00C3315AE9}"/>
                </a:ext>
              </a:extLst>
            </p:cNvPr>
            <p:cNvSpPr>
              <a:spLocks noChangeArrowheads="1"/>
            </p:cNvSpPr>
            <p:nvPr/>
          </p:nvSpPr>
          <p:spPr bwMode="auto">
            <a:xfrm>
              <a:off x="5056187" y="6429650"/>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8" name="Rectangle 35">
              <a:extLst>
                <a:ext uri="{FF2B5EF4-FFF2-40B4-BE49-F238E27FC236}">
                  <a16:creationId xmlns="" xmlns:a16="http://schemas.microsoft.com/office/drawing/2014/main" id="{7C4EE773-B4FB-4E54-A06B-74550B3019AD}"/>
                </a:ext>
              </a:extLst>
            </p:cNvPr>
            <p:cNvSpPr>
              <a:spLocks noChangeArrowheads="1"/>
            </p:cNvSpPr>
            <p:nvPr/>
          </p:nvSpPr>
          <p:spPr bwMode="auto">
            <a:xfrm>
              <a:off x="5056187" y="6197601"/>
              <a:ext cx="3679825" cy="30163"/>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9" name="Rectangle 36">
              <a:extLst>
                <a:ext uri="{FF2B5EF4-FFF2-40B4-BE49-F238E27FC236}">
                  <a16:creationId xmlns="" xmlns:a16="http://schemas.microsoft.com/office/drawing/2014/main" id="{75DD0CCD-575D-4AA0-8241-E1DD0608C4E9}"/>
                </a:ext>
              </a:extLst>
            </p:cNvPr>
            <p:cNvSpPr>
              <a:spLocks noChangeArrowheads="1"/>
            </p:cNvSpPr>
            <p:nvPr/>
          </p:nvSpPr>
          <p:spPr bwMode="auto">
            <a:xfrm>
              <a:off x="5056187" y="6037263"/>
              <a:ext cx="3679825" cy="31750"/>
            </a:xfrm>
            <a:prstGeom prst="rect">
              <a:avLst/>
            </a:prstGeom>
            <a:solidFill>
              <a:srgbClr val="E8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0" name="Freeform 37">
              <a:extLst>
                <a:ext uri="{FF2B5EF4-FFF2-40B4-BE49-F238E27FC236}">
                  <a16:creationId xmlns="" xmlns:a16="http://schemas.microsoft.com/office/drawing/2014/main" id="{9C7ACAAE-CB3D-4F7F-BBD2-C9ADAC09ADE2}"/>
                </a:ext>
              </a:extLst>
            </p:cNvPr>
            <p:cNvSpPr>
              <a:spLocks/>
            </p:cNvSpPr>
            <p:nvPr/>
          </p:nvSpPr>
          <p:spPr bwMode="auto">
            <a:xfrm>
              <a:off x="7407222" y="5212977"/>
              <a:ext cx="2468563" cy="1570038"/>
            </a:xfrm>
            <a:custGeom>
              <a:avLst/>
              <a:gdLst>
                <a:gd name="T0" fmla="*/ 1979 w 1979"/>
                <a:gd name="T1" fmla="*/ 0 h 1217"/>
                <a:gd name="T2" fmla="*/ 1979 w 1979"/>
                <a:gd name="T3" fmla="*/ 1217 h 1217"/>
                <a:gd name="T4" fmla="*/ 0 w 1979"/>
                <a:gd name="T5" fmla="*/ 1217 h 1217"/>
                <a:gd name="T6" fmla="*/ 23 w 1979"/>
                <a:gd name="T7" fmla="*/ 1191 h 1217"/>
                <a:gd name="T8" fmla="*/ 46 w 1979"/>
                <a:gd name="T9" fmla="*/ 1166 h 1217"/>
                <a:gd name="T10" fmla="*/ 135 w 1979"/>
                <a:gd name="T11" fmla="*/ 1067 h 1217"/>
                <a:gd name="T12" fmla="*/ 158 w 1979"/>
                <a:gd name="T13" fmla="*/ 1042 h 1217"/>
                <a:gd name="T14" fmla="*/ 247 w 1979"/>
                <a:gd name="T15" fmla="*/ 942 h 1217"/>
                <a:gd name="T16" fmla="*/ 269 w 1979"/>
                <a:gd name="T17" fmla="*/ 918 h 1217"/>
                <a:gd name="T18" fmla="*/ 359 w 1979"/>
                <a:gd name="T19" fmla="*/ 818 h 1217"/>
                <a:gd name="T20" fmla="*/ 381 w 1979"/>
                <a:gd name="T21" fmla="*/ 793 h 1217"/>
                <a:gd name="T22" fmla="*/ 471 w 1979"/>
                <a:gd name="T23" fmla="*/ 694 h 1217"/>
                <a:gd name="T24" fmla="*/ 493 w 1979"/>
                <a:gd name="T25" fmla="*/ 669 h 1217"/>
                <a:gd name="T26" fmla="*/ 578 w 1979"/>
                <a:gd name="T27" fmla="*/ 575 h 1217"/>
                <a:gd name="T28" fmla="*/ 729 w 1979"/>
                <a:gd name="T29" fmla="*/ 431 h 1217"/>
                <a:gd name="T30" fmla="*/ 1979 w 1979"/>
                <a:gd name="T31" fmla="*/ 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79" h="1217">
                  <a:moveTo>
                    <a:pt x="1979" y="0"/>
                  </a:moveTo>
                  <a:cubicBezTo>
                    <a:pt x="1979" y="1217"/>
                    <a:pt x="1979" y="1217"/>
                    <a:pt x="1979" y="1217"/>
                  </a:cubicBezTo>
                  <a:cubicBezTo>
                    <a:pt x="0" y="1217"/>
                    <a:pt x="0" y="1217"/>
                    <a:pt x="0" y="1217"/>
                  </a:cubicBezTo>
                  <a:cubicBezTo>
                    <a:pt x="23" y="1191"/>
                    <a:pt x="23" y="1191"/>
                    <a:pt x="23" y="1191"/>
                  </a:cubicBezTo>
                  <a:cubicBezTo>
                    <a:pt x="46" y="1166"/>
                    <a:pt x="46" y="1166"/>
                    <a:pt x="46" y="1166"/>
                  </a:cubicBezTo>
                  <a:cubicBezTo>
                    <a:pt x="135" y="1067"/>
                    <a:pt x="135" y="1067"/>
                    <a:pt x="135" y="1067"/>
                  </a:cubicBezTo>
                  <a:cubicBezTo>
                    <a:pt x="158" y="1042"/>
                    <a:pt x="158" y="1042"/>
                    <a:pt x="158" y="1042"/>
                  </a:cubicBezTo>
                  <a:cubicBezTo>
                    <a:pt x="247" y="942"/>
                    <a:pt x="247" y="942"/>
                    <a:pt x="247" y="942"/>
                  </a:cubicBezTo>
                  <a:cubicBezTo>
                    <a:pt x="269" y="918"/>
                    <a:pt x="269" y="918"/>
                    <a:pt x="269" y="918"/>
                  </a:cubicBezTo>
                  <a:cubicBezTo>
                    <a:pt x="359" y="818"/>
                    <a:pt x="359" y="818"/>
                    <a:pt x="359" y="818"/>
                  </a:cubicBezTo>
                  <a:cubicBezTo>
                    <a:pt x="381" y="793"/>
                    <a:pt x="381" y="793"/>
                    <a:pt x="381" y="793"/>
                  </a:cubicBezTo>
                  <a:cubicBezTo>
                    <a:pt x="471" y="694"/>
                    <a:pt x="471" y="694"/>
                    <a:pt x="471" y="694"/>
                  </a:cubicBezTo>
                  <a:cubicBezTo>
                    <a:pt x="493" y="669"/>
                    <a:pt x="493" y="669"/>
                    <a:pt x="493" y="669"/>
                  </a:cubicBezTo>
                  <a:cubicBezTo>
                    <a:pt x="578" y="575"/>
                    <a:pt x="578" y="575"/>
                    <a:pt x="578" y="575"/>
                  </a:cubicBezTo>
                  <a:cubicBezTo>
                    <a:pt x="578" y="575"/>
                    <a:pt x="714" y="469"/>
                    <a:pt x="729" y="431"/>
                  </a:cubicBezTo>
                  <a:cubicBezTo>
                    <a:pt x="745" y="393"/>
                    <a:pt x="1979" y="0"/>
                    <a:pt x="1979"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1" name="Freeform 38">
              <a:extLst>
                <a:ext uri="{FF2B5EF4-FFF2-40B4-BE49-F238E27FC236}">
                  <a16:creationId xmlns="" xmlns:a16="http://schemas.microsoft.com/office/drawing/2014/main" id="{06B06749-8728-4A80-888F-6679113A02B1}"/>
                </a:ext>
              </a:extLst>
            </p:cNvPr>
            <p:cNvSpPr>
              <a:spLocks/>
            </p:cNvSpPr>
            <p:nvPr/>
          </p:nvSpPr>
          <p:spPr bwMode="auto">
            <a:xfrm>
              <a:off x="3938587" y="-8777"/>
              <a:ext cx="808038" cy="701675"/>
            </a:xfrm>
            <a:custGeom>
              <a:avLst/>
              <a:gdLst>
                <a:gd name="T0" fmla="*/ 0 w 509"/>
                <a:gd name="T1" fmla="*/ 0 h 442"/>
                <a:gd name="T2" fmla="*/ 33 w 509"/>
                <a:gd name="T3" fmla="*/ 0 h 442"/>
                <a:gd name="T4" fmla="*/ 509 w 509"/>
                <a:gd name="T5" fmla="*/ 425 h 442"/>
                <a:gd name="T6" fmla="*/ 495 w 509"/>
                <a:gd name="T7" fmla="*/ 442 h 442"/>
                <a:gd name="T8" fmla="*/ 0 w 509"/>
                <a:gd name="T9" fmla="*/ 0 h 442"/>
              </a:gdLst>
              <a:ahLst/>
              <a:cxnLst>
                <a:cxn ang="0">
                  <a:pos x="T0" y="T1"/>
                </a:cxn>
                <a:cxn ang="0">
                  <a:pos x="T2" y="T3"/>
                </a:cxn>
                <a:cxn ang="0">
                  <a:pos x="T4" y="T5"/>
                </a:cxn>
                <a:cxn ang="0">
                  <a:pos x="T6" y="T7"/>
                </a:cxn>
                <a:cxn ang="0">
                  <a:pos x="T8" y="T9"/>
                </a:cxn>
              </a:cxnLst>
              <a:rect l="0" t="0" r="r" b="b"/>
              <a:pathLst>
                <a:path w="509" h="442">
                  <a:moveTo>
                    <a:pt x="0" y="0"/>
                  </a:moveTo>
                  <a:lnTo>
                    <a:pt x="33" y="0"/>
                  </a:lnTo>
                  <a:lnTo>
                    <a:pt x="509" y="425"/>
                  </a:lnTo>
                  <a:lnTo>
                    <a:pt x="495" y="442"/>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2" name="Freeform 39">
              <a:extLst>
                <a:ext uri="{FF2B5EF4-FFF2-40B4-BE49-F238E27FC236}">
                  <a16:creationId xmlns="" xmlns:a16="http://schemas.microsoft.com/office/drawing/2014/main" id="{30E66F7E-2283-40D5-A01E-FC3F2F14EDA0}"/>
                </a:ext>
              </a:extLst>
            </p:cNvPr>
            <p:cNvSpPr>
              <a:spLocks/>
            </p:cNvSpPr>
            <p:nvPr/>
          </p:nvSpPr>
          <p:spPr bwMode="auto">
            <a:xfrm>
              <a:off x="3689350" y="-8777"/>
              <a:ext cx="1058863" cy="930275"/>
            </a:xfrm>
            <a:custGeom>
              <a:avLst/>
              <a:gdLst>
                <a:gd name="T0" fmla="*/ 0 w 667"/>
                <a:gd name="T1" fmla="*/ 0 h 586"/>
                <a:gd name="T2" fmla="*/ 33 w 667"/>
                <a:gd name="T3" fmla="*/ 0 h 586"/>
                <a:gd name="T4" fmla="*/ 667 w 667"/>
                <a:gd name="T5" fmla="*/ 569 h 586"/>
                <a:gd name="T6" fmla="*/ 653 w 667"/>
                <a:gd name="T7" fmla="*/ 586 h 586"/>
                <a:gd name="T8" fmla="*/ 0 w 667"/>
                <a:gd name="T9" fmla="*/ 0 h 586"/>
              </a:gdLst>
              <a:ahLst/>
              <a:cxnLst>
                <a:cxn ang="0">
                  <a:pos x="T0" y="T1"/>
                </a:cxn>
                <a:cxn ang="0">
                  <a:pos x="T2" y="T3"/>
                </a:cxn>
                <a:cxn ang="0">
                  <a:pos x="T4" y="T5"/>
                </a:cxn>
                <a:cxn ang="0">
                  <a:pos x="T6" y="T7"/>
                </a:cxn>
                <a:cxn ang="0">
                  <a:pos x="T8" y="T9"/>
                </a:cxn>
              </a:cxnLst>
              <a:rect l="0" t="0" r="r" b="b"/>
              <a:pathLst>
                <a:path w="667" h="586">
                  <a:moveTo>
                    <a:pt x="0" y="0"/>
                  </a:moveTo>
                  <a:lnTo>
                    <a:pt x="33" y="0"/>
                  </a:lnTo>
                  <a:lnTo>
                    <a:pt x="667" y="569"/>
                  </a:lnTo>
                  <a:lnTo>
                    <a:pt x="653" y="586"/>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3" name="Freeform 40">
              <a:extLst>
                <a:ext uri="{FF2B5EF4-FFF2-40B4-BE49-F238E27FC236}">
                  <a16:creationId xmlns="" xmlns:a16="http://schemas.microsoft.com/office/drawing/2014/main" id="{37AB891A-FBD1-4F78-8B95-9CA55CA4A72A}"/>
                </a:ext>
              </a:extLst>
            </p:cNvPr>
            <p:cNvSpPr>
              <a:spLocks/>
            </p:cNvSpPr>
            <p:nvPr/>
          </p:nvSpPr>
          <p:spPr bwMode="auto">
            <a:xfrm>
              <a:off x="3441700" y="-8777"/>
              <a:ext cx="1308100" cy="1158875"/>
            </a:xfrm>
            <a:custGeom>
              <a:avLst/>
              <a:gdLst>
                <a:gd name="T0" fmla="*/ 0 w 824"/>
                <a:gd name="T1" fmla="*/ 0 h 730"/>
                <a:gd name="T2" fmla="*/ 33 w 824"/>
                <a:gd name="T3" fmla="*/ 0 h 730"/>
                <a:gd name="T4" fmla="*/ 824 w 824"/>
                <a:gd name="T5" fmla="*/ 713 h 730"/>
                <a:gd name="T6" fmla="*/ 810 w 824"/>
                <a:gd name="T7" fmla="*/ 730 h 730"/>
                <a:gd name="T8" fmla="*/ 0 w 824"/>
                <a:gd name="T9" fmla="*/ 0 h 730"/>
              </a:gdLst>
              <a:ahLst/>
              <a:cxnLst>
                <a:cxn ang="0">
                  <a:pos x="T0" y="T1"/>
                </a:cxn>
                <a:cxn ang="0">
                  <a:pos x="T2" y="T3"/>
                </a:cxn>
                <a:cxn ang="0">
                  <a:pos x="T4" y="T5"/>
                </a:cxn>
                <a:cxn ang="0">
                  <a:pos x="T6" y="T7"/>
                </a:cxn>
                <a:cxn ang="0">
                  <a:pos x="T8" y="T9"/>
                </a:cxn>
              </a:cxnLst>
              <a:rect l="0" t="0" r="r" b="b"/>
              <a:pathLst>
                <a:path w="824" h="730">
                  <a:moveTo>
                    <a:pt x="0" y="0"/>
                  </a:moveTo>
                  <a:lnTo>
                    <a:pt x="33" y="0"/>
                  </a:lnTo>
                  <a:lnTo>
                    <a:pt x="824" y="713"/>
                  </a:lnTo>
                  <a:lnTo>
                    <a:pt x="810" y="730"/>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4" name="Freeform 41">
              <a:extLst>
                <a:ext uri="{FF2B5EF4-FFF2-40B4-BE49-F238E27FC236}">
                  <a16:creationId xmlns="" xmlns:a16="http://schemas.microsoft.com/office/drawing/2014/main" id="{1A27AC83-8817-4925-B1C3-909BDF921323}"/>
                </a:ext>
              </a:extLst>
            </p:cNvPr>
            <p:cNvSpPr>
              <a:spLocks/>
            </p:cNvSpPr>
            <p:nvPr/>
          </p:nvSpPr>
          <p:spPr bwMode="auto">
            <a:xfrm>
              <a:off x="3197225" y="-8777"/>
              <a:ext cx="1554163" cy="1387475"/>
            </a:xfrm>
            <a:custGeom>
              <a:avLst/>
              <a:gdLst>
                <a:gd name="T0" fmla="*/ 0 w 979"/>
                <a:gd name="T1" fmla="*/ 0 h 874"/>
                <a:gd name="T2" fmla="*/ 32 w 979"/>
                <a:gd name="T3" fmla="*/ 0 h 874"/>
                <a:gd name="T4" fmla="*/ 979 w 979"/>
                <a:gd name="T5" fmla="*/ 857 h 874"/>
                <a:gd name="T6" fmla="*/ 964 w 979"/>
                <a:gd name="T7" fmla="*/ 874 h 874"/>
                <a:gd name="T8" fmla="*/ 0 w 979"/>
                <a:gd name="T9" fmla="*/ 0 h 874"/>
              </a:gdLst>
              <a:ahLst/>
              <a:cxnLst>
                <a:cxn ang="0">
                  <a:pos x="T0" y="T1"/>
                </a:cxn>
                <a:cxn ang="0">
                  <a:pos x="T2" y="T3"/>
                </a:cxn>
                <a:cxn ang="0">
                  <a:pos x="T4" y="T5"/>
                </a:cxn>
                <a:cxn ang="0">
                  <a:pos x="T6" y="T7"/>
                </a:cxn>
                <a:cxn ang="0">
                  <a:pos x="T8" y="T9"/>
                </a:cxn>
              </a:cxnLst>
              <a:rect l="0" t="0" r="r" b="b"/>
              <a:pathLst>
                <a:path w="979" h="874">
                  <a:moveTo>
                    <a:pt x="0" y="0"/>
                  </a:moveTo>
                  <a:lnTo>
                    <a:pt x="32" y="0"/>
                  </a:lnTo>
                  <a:lnTo>
                    <a:pt x="979" y="857"/>
                  </a:lnTo>
                  <a:lnTo>
                    <a:pt x="964" y="874"/>
                  </a:lnTo>
                  <a:lnTo>
                    <a:pt x="0" y="0"/>
                  </a:ln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42">
              <a:extLst>
                <a:ext uri="{FF2B5EF4-FFF2-40B4-BE49-F238E27FC236}">
                  <a16:creationId xmlns="" xmlns:a16="http://schemas.microsoft.com/office/drawing/2014/main" id="{C18D9E0D-0150-4D97-A2D4-AF1E717D5B5C}"/>
                </a:ext>
              </a:extLst>
            </p:cNvPr>
            <p:cNvSpPr>
              <a:spLocks/>
            </p:cNvSpPr>
            <p:nvPr/>
          </p:nvSpPr>
          <p:spPr bwMode="auto">
            <a:xfrm>
              <a:off x="2947987" y="-8777"/>
              <a:ext cx="1803400" cy="1616075"/>
            </a:xfrm>
            <a:custGeom>
              <a:avLst/>
              <a:gdLst>
                <a:gd name="T0" fmla="*/ 0 w 1447"/>
                <a:gd name="T1" fmla="*/ 0 h 1252"/>
                <a:gd name="T2" fmla="*/ 43 w 1447"/>
                <a:gd name="T3" fmla="*/ 0 h 1252"/>
                <a:gd name="T4" fmla="*/ 118 w 1447"/>
                <a:gd name="T5" fmla="*/ 64 h 1252"/>
                <a:gd name="T6" fmla="*/ 1447 w 1447"/>
                <a:gd name="T7" fmla="*/ 1231 h 1252"/>
                <a:gd name="T8" fmla="*/ 1428 w 1447"/>
                <a:gd name="T9" fmla="*/ 1252 h 1252"/>
                <a:gd name="T10" fmla="*/ 99 w 1447"/>
                <a:gd name="T11" fmla="*/ 84 h 1252"/>
                <a:gd name="T12" fmla="*/ 0 w 1447"/>
                <a:gd name="T13" fmla="*/ 0 h 1252"/>
              </a:gdLst>
              <a:ahLst/>
              <a:cxnLst>
                <a:cxn ang="0">
                  <a:pos x="T0" y="T1"/>
                </a:cxn>
                <a:cxn ang="0">
                  <a:pos x="T2" y="T3"/>
                </a:cxn>
                <a:cxn ang="0">
                  <a:pos x="T4" y="T5"/>
                </a:cxn>
                <a:cxn ang="0">
                  <a:pos x="T6" y="T7"/>
                </a:cxn>
                <a:cxn ang="0">
                  <a:pos x="T8" y="T9"/>
                </a:cxn>
                <a:cxn ang="0">
                  <a:pos x="T10" y="T11"/>
                </a:cxn>
                <a:cxn ang="0">
                  <a:pos x="T12" y="T13"/>
                </a:cxn>
              </a:cxnLst>
              <a:rect l="0" t="0" r="r" b="b"/>
              <a:pathLst>
                <a:path w="1447" h="1252">
                  <a:moveTo>
                    <a:pt x="0" y="0"/>
                  </a:moveTo>
                  <a:cubicBezTo>
                    <a:pt x="43" y="0"/>
                    <a:pt x="43" y="0"/>
                    <a:pt x="43" y="0"/>
                  </a:cubicBezTo>
                  <a:cubicBezTo>
                    <a:pt x="68" y="20"/>
                    <a:pt x="92" y="41"/>
                    <a:pt x="118" y="64"/>
                  </a:cubicBezTo>
                  <a:cubicBezTo>
                    <a:pt x="1447" y="1231"/>
                    <a:pt x="1447" y="1231"/>
                    <a:pt x="1447" y="1231"/>
                  </a:cubicBezTo>
                  <a:cubicBezTo>
                    <a:pt x="1428" y="1252"/>
                    <a:pt x="1428" y="1252"/>
                    <a:pt x="1428" y="1252"/>
                  </a:cubicBezTo>
                  <a:cubicBezTo>
                    <a:pt x="99" y="84"/>
                    <a:pt x="99" y="84"/>
                    <a:pt x="99" y="84"/>
                  </a:cubicBezTo>
                  <a:cubicBezTo>
                    <a:pt x="65" y="54"/>
                    <a:pt x="32" y="26"/>
                    <a:pt x="0"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43">
              <a:extLst>
                <a:ext uri="{FF2B5EF4-FFF2-40B4-BE49-F238E27FC236}">
                  <a16:creationId xmlns="" xmlns:a16="http://schemas.microsoft.com/office/drawing/2014/main" id="{5C1E3401-8111-48CE-A179-44A64B4178E9}"/>
                </a:ext>
              </a:extLst>
            </p:cNvPr>
            <p:cNvSpPr>
              <a:spLocks/>
            </p:cNvSpPr>
            <p:nvPr/>
          </p:nvSpPr>
          <p:spPr bwMode="auto">
            <a:xfrm>
              <a:off x="2670175" y="-14753"/>
              <a:ext cx="2082800" cy="1844675"/>
            </a:xfrm>
            <a:custGeom>
              <a:avLst/>
              <a:gdLst>
                <a:gd name="T0" fmla="*/ 0 w 1670"/>
                <a:gd name="T1" fmla="*/ 0 h 1429"/>
                <a:gd name="T2" fmla="*/ 50 w 1670"/>
                <a:gd name="T3" fmla="*/ 0 h 1429"/>
                <a:gd name="T4" fmla="*/ 274 w 1670"/>
                <a:gd name="T5" fmla="*/ 178 h 1429"/>
                <a:gd name="T6" fmla="*/ 1670 w 1670"/>
                <a:gd name="T7" fmla="*/ 1409 h 1429"/>
                <a:gd name="T8" fmla="*/ 1651 w 1670"/>
                <a:gd name="T9" fmla="*/ 1429 h 1429"/>
                <a:gd name="T10" fmla="*/ 255 w 1670"/>
                <a:gd name="T11" fmla="*/ 198 h 1429"/>
                <a:gd name="T12" fmla="*/ 0 w 1670"/>
                <a:gd name="T13" fmla="*/ 0 h 1429"/>
              </a:gdLst>
              <a:ahLst/>
              <a:cxnLst>
                <a:cxn ang="0">
                  <a:pos x="T0" y="T1"/>
                </a:cxn>
                <a:cxn ang="0">
                  <a:pos x="T2" y="T3"/>
                </a:cxn>
                <a:cxn ang="0">
                  <a:pos x="T4" y="T5"/>
                </a:cxn>
                <a:cxn ang="0">
                  <a:pos x="T6" y="T7"/>
                </a:cxn>
                <a:cxn ang="0">
                  <a:pos x="T8" y="T9"/>
                </a:cxn>
                <a:cxn ang="0">
                  <a:pos x="T10" y="T11"/>
                </a:cxn>
                <a:cxn ang="0">
                  <a:pos x="T12" y="T13"/>
                </a:cxn>
              </a:cxnLst>
              <a:rect l="0" t="0" r="r" b="b"/>
              <a:pathLst>
                <a:path w="1670" h="1429">
                  <a:moveTo>
                    <a:pt x="0" y="0"/>
                  </a:moveTo>
                  <a:cubicBezTo>
                    <a:pt x="50" y="0"/>
                    <a:pt x="50" y="0"/>
                    <a:pt x="50" y="0"/>
                  </a:cubicBezTo>
                  <a:cubicBezTo>
                    <a:pt x="120" y="48"/>
                    <a:pt x="194" y="107"/>
                    <a:pt x="274" y="178"/>
                  </a:cubicBezTo>
                  <a:cubicBezTo>
                    <a:pt x="1670" y="1409"/>
                    <a:pt x="1670" y="1409"/>
                    <a:pt x="1670" y="1409"/>
                  </a:cubicBezTo>
                  <a:cubicBezTo>
                    <a:pt x="1651" y="1429"/>
                    <a:pt x="1651" y="1429"/>
                    <a:pt x="1651" y="1429"/>
                  </a:cubicBezTo>
                  <a:cubicBezTo>
                    <a:pt x="255" y="198"/>
                    <a:pt x="255" y="198"/>
                    <a:pt x="255" y="198"/>
                  </a:cubicBezTo>
                  <a:cubicBezTo>
                    <a:pt x="163" y="117"/>
                    <a:pt x="79" y="51"/>
                    <a:pt x="0" y="0"/>
                  </a:cubicBezTo>
                  <a:close/>
                </a:path>
              </a:pathLst>
            </a:custGeom>
            <a:solidFill>
              <a:srgbClr val="E8F4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Rectangle 44">
              <a:extLst>
                <a:ext uri="{FF2B5EF4-FFF2-40B4-BE49-F238E27FC236}">
                  <a16:creationId xmlns="" xmlns:a16="http://schemas.microsoft.com/office/drawing/2014/main" id="{5F14428A-3437-495F-98B1-4CFAA2DF76FE}"/>
                </a:ext>
              </a:extLst>
            </p:cNvPr>
            <p:cNvSpPr>
              <a:spLocks noChangeArrowheads="1"/>
            </p:cNvSpPr>
            <p:nvPr/>
          </p:nvSpPr>
          <p:spPr bwMode="auto">
            <a:xfrm>
              <a:off x="11604193" y="559435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Rectangle 45">
              <a:extLst>
                <a:ext uri="{FF2B5EF4-FFF2-40B4-BE49-F238E27FC236}">
                  <a16:creationId xmlns="" xmlns:a16="http://schemas.microsoft.com/office/drawing/2014/main" id="{A1F76DA3-6A84-4405-8E02-10AE64827A97}"/>
                </a:ext>
              </a:extLst>
            </p:cNvPr>
            <p:cNvSpPr>
              <a:spLocks noChangeArrowheads="1"/>
            </p:cNvSpPr>
            <p:nvPr/>
          </p:nvSpPr>
          <p:spPr bwMode="auto">
            <a:xfrm>
              <a:off x="11896293" y="559435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Rectangle 46">
              <a:extLst>
                <a:ext uri="{FF2B5EF4-FFF2-40B4-BE49-F238E27FC236}">
                  <a16:creationId xmlns="" xmlns:a16="http://schemas.microsoft.com/office/drawing/2014/main" id="{E45130C6-5116-45C6-9A8B-E40623DA152B}"/>
                </a:ext>
              </a:extLst>
            </p:cNvPr>
            <p:cNvSpPr>
              <a:spLocks noChangeArrowheads="1"/>
            </p:cNvSpPr>
            <p:nvPr/>
          </p:nvSpPr>
          <p:spPr bwMode="auto">
            <a:xfrm>
              <a:off x="12188393" y="5283201"/>
              <a:ext cx="19050" cy="3111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Rectangle 47">
              <a:extLst>
                <a:ext uri="{FF2B5EF4-FFF2-40B4-BE49-F238E27FC236}">
                  <a16:creationId xmlns="" xmlns:a16="http://schemas.microsoft.com/office/drawing/2014/main" id="{D23EF63F-7A04-4A3F-B477-BCD5E9769BC5}"/>
                </a:ext>
              </a:extLst>
            </p:cNvPr>
            <p:cNvSpPr>
              <a:spLocks noChangeArrowheads="1"/>
            </p:cNvSpPr>
            <p:nvPr/>
          </p:nvSpPr>
          <p:spPr bwMode="auto">
            <a:xfrm>
              <a:off x="12188393" y="6218238"/>
              <a:ext cx="19050" cy="312738"/>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Rectangle 48">
              <a:extLst>
                <a:ext uri="{FF2B5EF4-FFF2-40B4-BE49-F238E27FC236}">
                  <a16:creationId xmlns="" xmlns:a16="http://schemas.microsoft.com/office/drawing/2014/main" id="{69EEB48B-BC6E-4945-A5EC-A354E8FF5039}"/>
                </a:ext>
              </a:extLst>
            </p:cNvPr>
            <p:cNvSpPr>
              <a:spLocks noChangeArrowheads="1"/>
            </p:cNvSpPr>
            <p:nvPr/>
          </p:nvSpPr>
          <p:spPr bwMode="auto">
            <a:xfrm>
              <a:off x="11596255" y="4956176"/>
              <a:ext cx="300038" cy="19050"/>
            </a:xfrm>
            <a:prstGeom prst="rect">
              <a:avLst/>
            </a:prstGeom>
            <a:solidFill>
              <a:srgbClr val="8585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Oval 49">
              <a:extLst>
                <a:ext uri="{FF2B5EF4-FFF2-40B4-BE49-F238E27FC236}">
                  <a16:creationId xmlns="" xmlns:a16="http://schemas.microsoft.com/office/drawing/2014/main" id="{DCF8834B-57A9-4297-B8B9-296315B8871C}"/>
                </a:ext>
              </a:extLst>
            </p:cNvPr>
            <p:cNvSpPr>
              <a:spLocks noChangeArrowheads="1"/>
            </p:cNvSpPr>
            <p:nvPr/>
          </p:nvSpPr>
          <p:spPr bwMode="auto">
            <a:xfrm>
              <a:off x="11510530" y="486251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Oval 50">
              <a:extLst>
                <a:ext uri="{FF2B5EF4-FFF2-40B4-BE49-F238E27FC236}">
                  <a16:creationId xmlns="" xmlns:a16="http://schemas.microsoft.com/office/drawing/2014/main" id="{B3E55DE1-550D-42BB-BB21-1D6407AE4E21}"/>
                </a:ext>
              </a:extLst>
            </p:cNvPr>
            <p:cNvSpPr>
              <a:spLocks noChangeArrowheads="1"/>
            </p:cNvSpPr>
            <p:nvPr/>
          </p:nvSpPr>
          <p:spPr bwMode="auto">
            <a:xfrm>
              <a:off x="11801043" y="486251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4" name="Freeform 51">
              <a:extLst>
                <a:ext uri="{FF2B5EF4-FFF2-40B4-BE49-F238E27FC236}">
                  <a16:creationId xmlns="" xmlns:a16="http://schemas.microsoft.com/office/drawing/2014/main" id="{FFDDD0C8-DDCA-40B1-B4FA-1A93420BC53E}"/>
                </a:ext>
              </a:extLst>
            </p:cNvPr>
            <p:cNvSpPr>
              <a:spLocks/>
            </p:cNvSpPr>
            <p:nvPr/>
          </p:nvSpPr>
          <p:spPr bwMode="auto">
            <a:xfrm>
              <a:off x="12093143" y="4862513"/>
              <a:ext cx="104775" cy="215900"/>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0"/>
                    <a:pt x="0" y="84"/>
                  </a:cubicBezTo>
                  <a:cubicBezTo>
                    <a:pt x="0" y="37"/>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5" name="Oval 52">
              <a:extLst>
                <a:ext uri="{FF2B5EF4-FFF2-40B4-BE49-F238E27FC236}">
                  <a16:creationId xmlns="" xmlns:a16="http://schemas.microsoft.com/office/drawing/2014/main" id="{8EBF059F-1931-4918-B62E-8AAAB05E761B}"/>
                </a:ext>
              </a:extLst>
            </p:cNvPr>
            <p:cNvSpPr>
              <a:spLocks noChangeArrowheads="1"/>
            </p:cNvSpPr>
            <p:nvPr/>
          </p:nvSpPr>
          <p:spPr bwMode="auto">
            <a:xfrm>
              <a:off x="11510530" y="517366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6" name="Oval 53">
              <a:extLst>
                <a:ext uri="{FF2B5EF4-FFF2-40B4-BE49-F238E27FC236}">
                  <a16:creationId xmlns="" xmlns:a16="http://schemas.microsoft.com/office/drawing/2014/main" id="{BBE37596-B2DC-40F4-9136-031B681D6141}"/>
                </a:ext>
              </a:extLst>
            </p:cNvPr>
            <p:cNvSpPr>
              <a:spLocks noChangeArrowheads="1"/>
            </p:cNvSpPr>
            <p:nvPr/>
          </p:nvSpPr>
          <p:spPr bwMode="auto">
            <a:xfrm>
              <a:off x="11801043" y="5173663"/>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7" name="Freeform 54">
              <a:extLst>
                <a:ext uri="{FF2B5EF4-FFF2-40B4-BE49-F238E27FC236}">
                  <a16:creationId xmlns="" xmlns:a16="http://schemas.microsoft.com/office/drawing/2014/main" id="{5903F037-754E-405A-8834-4B86BFF8AC59}"/>
                </a:ext>
              </a:extLst>
            </p:cNvPr>
            <p:cNvSpPr>
              <a:spLocks/>
            </p:cNvSpPr>
            <p:nvPr/>
          </p:nvSpPr>
          <p:spPr bwMode="auto">
            <a:xfrm>
              <a:off x="12093143" y="5173663"/>
              <a:ext cx="114300" cy="215900"/>
            </a:xfrm>
            <a:custGeom>
              <a:avLst/>
              <a:gdLst>
                <a:gd name="T0" fmla="*/ 84 w 92"/>
                <a:gd name="T1" fmla="*/ 0 h 168"/>
                <a:gd name="T2" fmla="*/ 84 w 92"/>
                <a:gd name="T3" fmla="*/ 0 h 168"/>
                <a:gd name="T4" fmla="*/ 88 w 92"/>
                <a:gd name="T5" fmla="*/ 85 h 168"/>
                <a:gd name="T6" fmla="*/ 92 w 92"/>
                <a:gd name="T7" fmla="*/ 168 h 168"/>
                <a:gd name="T8" fmla="*/ 84 w 92"/>
                <a:gd name="T9" fmla="*/ 168 h 168"/>
                <a:gd name="T10" fmla="*/ 84 w 92"/>
                <a:gd name="T11" fmla="*/ 168 h 168"/>
                <a:gd name="T12" fmla="*/ 77 w 92"/>
                <a:gd name="T13" fmla="*/ 168 h 168"/>
                <a:gd name="T14" fmla="*/ 0 w 92"/>
                <a:gd name="T15" fmla="*/ 84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8" y="85"/>
                    <a:pt x="88" y="85"/>
                    <a:pt x="88"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9"/>
                    <a:pt x="0" y="84"/>
                  </a:cubicBezTo>
                  <a:cubicBezTo>
                    <a:pt x="0" y="38"/>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8" name="Oval 55">
              <a:extLst>
                <a:ext uri="{FF2B5EF4-FFF2-40B4-BE49-F238E27FC236}">
                  <a16:creationId xmlns="" xmlns:a16="http://schemas.microsoft.com/office/drawing/2014/main" id="{D71C60C1-5A3A-46CC-86A6-EFC464CF06A4}"/>
                </a:ext>
              </a:extLst>
            </p:cNvPr>
            <p:cNvSpPr>
              <a:spLocks noChangeArrowheads="1"/>
            </p:cNvSpPr>
            <p:nvPr/>
          </p:nvSpPr>
          <p:spPr bwMode="auto">
            <a:xfrm>
              <a:off x="11510530" y="548481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9" name="Oval 56">
              <a:extLst>
                <a:ext uri="{FF2B5EF4-FFF2-40B4-BE49-F238E27FC236}">
                  <a16:creationId xmlns="" xmlns:a16="http://schemas.microsoft.com/office/drawing/2014/main" id="{15B11D13-2124-4AE1-9109-37C35900690F}"/>
                </a:ext>
              </a:extLst>
            </p:cNvPr>
            <p:cNvSpPr>
              <a:spLocks noChangeArrowheads="1"/>
            </p:cNvSpPr>
            <p:nvPr/>
          </p:nvSpPr>
          <p:spPr bwMode="auto">
            <a:xfrm>
              <a:off x="11801043" y="548481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0" name="Freeform 57">
              <a:extLst>
                <a:ext uri="{FF2B5EF4-FFF2-40B4-BE49-F238E27FC236}">
                  <a16:creationId xmlns="" xmlns:a16="http://schemas.microsoft.com/office/drawing/2014/main" id="{39A353DA-331C-469D-9888-6E24A6A0D369}"/>
                </a:ext>
              </a:extLst>
            </p:cNvPr>
            <p:cNvSpPr>
              <a:spLocks/>
            </p:cNvSpPr>
            <p:nvPr/>
          </p:nvSpPr>
          <p:spPr bwMode="auto">
            <a:xfrm>
              <a:off x="12093143" y="5484813"/>
              <a:ext cx="114300" cy="217488"/>
            </a:xfrm>
            <a:custGeom>
              <a:avLst/>
              <a:gdLst>
                <a:gd name="T0" fmla="*/ 84 w 92"/>
                <a:gd name="T1" fmla="*/ 0 h 168"/>
                <a:gd name="T2" fmla="*/ 84 w 92"/>
                <a:gd name="T3" fmla="*/ 0 h 168"/>
                <a:gd name="T4" fmla="*/ 92 w 92"/>
                <a:gd name="T5" fmla="*/ 0 h 168"/>
                <a:gd name="T6" fmla="*/ 88 w 92"/>
                <a:gd name="T7" fmla="*/ 85 h 168"/>
                <a:gd name="T8" fmla="*/ 84 w 92"/>
                <a:gd name="T9" fmla="*/ 168 h 168"/>
                <a:gd name="T10" fmla="*/ 84 w 92"/>
                <a:gd name="T11" fmla="*/ 168 h 168"/>
                <a:gd name="T12" fmla="*/ 0 w 92"/>
                <a:gd name="T13" fmla="*/ 84 h 168"/>
                <a:gd name="T14" fmla="*/ 77 w 92"/>
                <a:gd name="T15" fmla="*/ 0 h 168"/>
                <a:gd name="T16" fmla="*/ 84 w 92"/>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8">
                  <a:moveTo>
                    <a:pt x="84" y="0"/>
                  </a:moveTo>
                  <a:cubicBezTo>
                    <a:pt x="84" y="0"/>
                    <a:pt x="84" y="0"/>
                    <a:pt x="84" y="0"/>
                  </a:cubicBezTo>
                  <a:cubicBezTo>
                    <a:pt x="87" y="0"/>
                    <a:pt x="90" y="0"/>
                    <a:pt x="92" y="0"/>
                  </a:cubicBezTo>
                  <a:cubicBezTo>
                    <a:pt x="88" y="85"/>
                    <a:pt x="88" y="85"/>
                    <a:pt x="88" y="85"/>
                  </a:cubicBezTo>
                  <a:cubicBezTo>
                    <a:pt x="84" y="168"/>
                    <a:pt x="84" y="168"/>
                    <a:pt x="84" y="168"/>
                  </a:cubicBezTo>
                  <a:cubicBezTo>
                    <a:pt x="84" y="168"/>
                    <a:pt x="84" y="168"/>
                    <a:pt x="84" y="168"/>
                  </a:cubicBezTo>
                  <a:cubicBezTo>
                    <a:pt x="37" y="168"/>
                    <a:pt x="0" y="130"/>
                    <a:pt x="0" y="84"/>
                  </a:cubicBezTo>
                  <a:cubicBezTo>
                    <a:pt x="0" y="39"/>
                    <a:pt x="34" y="3"/>
                    <a:pt x="77" y="0"/>
                  </a:cubicBezTo>
                  <a:cubicBezTo>
                    <a:pt x="79" y="0"/>
                    <a:pt x="82"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1" name="Oval 58">
              <a:extLst>
                <a:ext uri="{FF2B5EF4-FFF2-40B4-BE49-F238E27FC236}">
                  <a16:creationId xmlns="" xmlns:a16="http://schemas.microsoft.com/office/drawing/2014/main" id="{7F1BD4FC-6A72-44F7-9B1D-40DDC59F6F3B}"/>
                </a:ext>
              </a:extLst>
            </p:cNvPr>
            <p:cNvSpPr>
              <a:spLocks noChangeArrowheads="1"/>
            </p:cNvSpPr>
            <p:nvPr/>
          </p:nvSpPr>
          <p:spPr bwMode="auto">
            <a:xfrm>
              <a:off x="11510530" y="579596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2" name="Oval 59">
              <a:extLst>
                <a:ext uri="{FF2B5EF4-FFF2-40B4-BE49-F238E27FC236}">
                  <a16:creationId xmlns="" xmlns:a16="http://schemas.microsoft.com/office/drawing/2014/main" id="{0BC4B30C-30D3-40DE-A973-093233379FF9}"/>
                </a:ext>
              </a:extLst>
            </p:cNvPr>
            <p:cNvSpPr>
              <a:spLocks noChangeArrowheads="1"/>
            </p:cNvSpPr>
            <p:nvPr/>
          </p:nvSpPr>
          <p:spPr bwMode="auto">
            <a:xfrm>
              <a:off x="11801043" y="5795963"/>
              <a:ext cx="209550" cy="217488"/>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3" name="Freeform 60">
              <a:extLst>
                <a:ext uri="{FF2B5EF4-FFF2-40B4-BE49-F238E27FC236}">
                  <a16:creationId xmlns="" xmlns:a16="http://schemas.microsoft.com/office/drawing/2014/main" id="{5359E00B-05DF-42E2-9376-173ED05F7A9F}"/>
                </a:ext>
              </a:extLst>
            </p:cNvPr>
            <p:cNvSpPr>
              <a:spLocks/>
            </p:cNvSpPr>
            <p:nvPr/>
          </p:nvSpPr>
          <p:spPr bwMode="auto">
            <a:xfrm>
              <a:off x="12093143" y="5795963"/>
              <a:ext cx="104775" cy="217488"/>
            </a:xfrm>
            <a:custGeom>
              <a:avLst/>
              <a:gdLst>
                <a:gd name="T0" fmla="*/ 84 w 84"/>
                <a:gd name="T1" fmla="*/ 0 h 168"/>
                <a:gd name="T2" fmla="*/ 84 w 84"/>
                <a:gd name="T3" fmla="*/ 0 h 168"/>
                <a:gd name="T4" fmla="*/ 84 w 84"/>
                <a:gd name="T5" fmla="*/ 168 h 168"/>
                <a:gd name="T6" fmla="*/ 84 w 84"/>
                <a:gd name="T7" fmla="*/ 168 h 168"/>
                <a:gd name="T8" fmla="*/ 0 w 84"/>
                <a:gd name="T9" fmla="*/ 84 h 168"/>
                <a:gd name="T10" fmla="*/ 84 w 84"/>
                <a:gd name="T11" fmla="*/ 0 h 168"/>
              </a:gdLst>
              <a:ahLst/>
              <a:cxnLst>
                <a:cxn ang="0">
                  <a:pos x="T0" y="T1"/>
                </a:cxn>
                <a:cxn ang="0">
                  <a:pos x="T2" y="T3"/>
                </a:cxn>
                <a:cxn ang="0">
                  <a:pos x="T4" y="T5"/>
                </a:cxn>
                <a:cxn ang="0">
                  <a:pos x="T6" y="T7"/>
                </a:cxn>
                <a:cxn ang="0">
                  <a:pos x="T8" y="T9"/>
                </a:cxn>
                <a:cxn ang="0">
                  <a:pos x="T10" y="T11"/>
                </a:cxn>
              </a:cxnLst>
              <a:rect l="0" t="0" r="r" b="b"/>
              <a:pathLst>
                <a:path w="84" h="168">
                  <a:moveTo>
                    <a:pt x="84" y="0"/>
                  </a:moveTo>
                  <a:cubicBezTo>
                    <a:pt x="84" y="0"/>
                    <a:pt x="84" y="0"/>
                    <a:pt x="84" y="0"/>
                  </a:cubicBezTo>
                  <a:cubicBezTo>
                    <a:pt x="84" y="168"/>
                    <a:pt x="84" y="168"/>
                    <a:pt x="84" y="168"/>
                  </a:cubicBezTo>
                  <a:cubicBezTo>
                    <a:pt x="84" y="168"/>
                    <a:pt x="84" y="168"/>
                    <a:pt x="84" y="168"/>
                  </a:cubicBezTo>
                  <a:cubicBezTo>
                    <a:pt x="37" y="168"/>
                    <a:pt x="0" y="131"/>
                    <a:pt x="0" y="84"/>
                  </a:cubicBezTo>
                  <a:cubicBezTo>
                    <a:pt x="0" y="38"/>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4" name="Oval 61">
              <a:extLst>
                <a:ext uri="{FF2B5EF4-FFF2-40B4-BE49-F238E27FC236}">
                  <a16:creationId xmlns="" xmlns:a16="http://schemas.microsoft.com/office/drawing/2014/main" id="{9894B2CF-3278-4093-9C41-D33D8F4DDBB5}"/>
                </a:ext>
              </a:extLst>
            </p:cNvPr>
            <p:cNvSpPr>
              <a:spLocks noChangeArrowheads="1"/>
            </p:cNvSpPr>
            <p:nvPr/>
          </p:nvSpPr>
          <p:spPr bwMode="auto">
            <a:xfrm>
              <a:off x="11801043" y="6108701"/>
              <a:ext cx="209550" cy="215900"/>
            </a:xfrm>
            <a:prstGeom prst="ellipse">
              <a:avLst/>
            </a:pr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5" name="Freeform 62">
              <a:extLst>
                <a:ext uri="{FF2B5EF4-FFF2-40B4-BE49-F238E27FC236}">
                  <a16:creationId xmlns="" xmlns:a16="http://schemas.microsoft.com/office/drawing/2014/main" id="{2DAE2B9B-2B55-45EC-BB6D-8AA7E45673C3}"/>
                </a:ext>
              </a:extLst>
            </p:cNvPr>
            <p:cNvSpPr>
              <a:spLocks/>
            </p:cNvSpPr>
            <p:nvPr/>
          </p:nvSpPr>
          <p:spPr bwMode="auto">
            <a:xfrm>
              <a:off x="12093143" y="6108701"/>
              <a:ext cx="114300" cy="215900"/>
            </a:xfrm>
            <a:custGeom>
              <a:avLst/>
              <a:gdLst>
                <a:gd name="T0" fmla="*/ 84 w 92"/>
                <a:gd name="T1" fmla="*/ 0 h 168"/>
                <a:gd name="T2" fmla="*/ 84 w 92"/>
                <a:gd name="T3" fmla="*/ 0 h 168"/>
                <a:gd name="T4" fmla="*/ 84 w 92"/>
                <a:gd name="T5" fmla="*/ 85 h 168"/>
                <a:gd name="T6" fmla="*/ 92 w 92"/>
                <a:gd name="T7" fmla="*/ 85 h 168"/>
                <a:gd name="T8" fmla="*/ 92 w 92"/>
                <a:gd name="T9" fmla="*/ 168 h 168"/>
                <a:gd name="T10" fmla="*/ 84 w 92"/>
                <a:gd name="T11" fmla="*/ 168 h 168"/>
                <a:gd name="T12" fmla="*/ 84 w 92"/>
                <a:gd name="T13" fmla="*/ 168 h 168"/>
                <a:gd name="T14" fmla="*/ 77 w 92"/>
                <a:gd name="T15" fmla="*/ 168 h 168"/>
                <a:gd name="T16" fmla="*/ 0 w 92"/>
                <a:gd name="T17" fmla="*/ 84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4" y="85"/>
                    <a:pt x="84" y="85"/>
                    <a:pt x="84" y="85"/>
                  </a:cubicBezTo>
                  <a:cubicBezTo>
                    <a:pt x="92" y="85"/>
                    <a:pt x="92" y="85"/>
                    <a:pt x="92" y="85"/>
                  </a:cubicBezTo>
                  <a:cubicBezTo>
                    <a:pt x="92" y="168"/>
                    <a:pt x="92" y="168"/>
                    <a:pt x="92" y="168"/>
                  </a:cubicBezTo>
                  <a:cubicBezTo>
                    <a:pt x="90" y="168"/>
                    <a:pt x="87" y="168"/>
                    <a:pt x="84" y="168"/>
                  </a:cubicBezTo>
                  <a:cubicBezTo>
                    <a:pt x="84" y="168"/>
                    <a:pt x="84" y="168"/>
                    <a:pt x="84" y="168"/>
                  </a:cubicBezTo>
                  <a:cubicBezTo>
                    <a:pt x="82" y="168"/>
                    <a:pt x="79" y="168"/>
                    <a:pt x="77" y="168"/>
                  </a:cubicBezTo>
                  <a:cubicBezTo>
                    <a:pt x="34" y="165"/>
                    <a:pt x="0" y="128"/>
                    <a:pt x="0" y="84"/>
                  </a:cubicBezTo>
                  <a:cubicBezTo>
                    <a:pt x="0" y="37"/>
                    <a:pt x="37"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6" name="Freeform 63">
              <a:extLst>
                <a:ext uri="{FF2B5EF4-FFF2-40B4-BE49-F238E27FC236}">
                  <a16:creationId xmlns="" xmlns:a16="http://schemas.microsoft.com/office/drawing/2014/main" id="{7BFD6CED-33D4-471F-AE2A-0A7E88254880}"/>
                </a:ext>
              </a:extLst>
            </p:cNvPr>
            <p:cNvSpPr>
              <a:spLocks/>
            </p:cNvSpPr>
            <p:nvPr/>
          </p:nvSpPr>
          <p:spPr bwMode="auto">
            <a:xfrm>
              <a:off x="12093143" y="6429376"/>
              <a:ext cx="114300" cy="217488"/>
            </a:xfrm>
            <a:custGeom>
              <a:avLst/>
              <a:gdLst>
                <a:gd name="T0" fmla="*/ 84 w 92"/>
                <a:gd name="T1" fmla="*/ 0 h 168"/>
                <a:gd name="T2" fmla="*/ 84 w 92"/>
                <a:gd name="T3" fmla="*/ 0 h 168"/>
                <a:gd name="T4" fmla="*/ 92 w 92"/>
                <a:gd name="T5" fmla="*/ 0 h 168"/>
                <a:gd name="T6" fmla="*/ 92 w 92"/>
                <a:gd name="T7" fmla="*/ 78 h 168"/>
                <a:gd name="T8" fmla="*/ 84 w 92"/>
                <a:gd name="T9" fmla="*/ 78 h 168"/>
                <a:gd name="T10" fmla="*/ 84 w 92"/>
                <a:gd name="T11" fmla="*/ 168 h 168"/>
                <a:gd name="T12" fmla="*/ 84 w 92"/>
                <a:gd name="T13" fmla="*/ 168 h 168"/>
                <a:gd name="T14" fmla="*/ 0 w 92"/>
                <a:gd name="T15" fmla="*/ 84 h 168"/>
                <a:gd name="T16" fmla="*/ 77 w 92"/>
                <a:gd name="T17" fmla="*/ 0 h 168"/>
                <a:gd name="T18" fmla="*/ 84 w 92"/>
                <a:gd name="T19"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68">
                  <a:moveTo>
                    <a:pt x="84" y="0"/>
                  </a:moveTo>
                  <a:cubicBezTo>
                    <a:pt x="84" y="0"/>
                    <a:pt x="84" y="0"/>
                    <a:pt x="84" y="0"/>
                  </a:cubicBezTo>
                  <a:cubicBezTo>
                    <a:pt x="87" y="0"/>
                    <a:pt x="90" y="0"/>
                    <a:pt x="92" y="0"/>
                  </a:cubicBezTo>
                  <a:cubicBezTo>
                    <a:pt x="92" y="78"/>
                    <a:pt x="92" y="78"/>
                    <a:pt x="92" y="78"/>
                  </a:cubicBezTo>
                  <a:cubicBezTo>
                    <a:pt x="84" y="78"/>
                    <a:pt x="84" y="78"/>
                    <a:pt x="84" y="78"/>
                  </a:cubicBezTo>
                  <a:cubicBezTo>
                    <a:pt x="84" y="168"/>
                    <a:pt x="84" y="168"/>
                    <a:pt x="84" y="168"/>
                  </a:cubicBezTo>
                  <a:cubicBezTo>
                    <a:pt x="84" y="168"/>
                    <a:pt x="84" y="168"/>
                    <a:pt x="84" y="168"/>
                  </a:cubicBezTo>
                  <a:cubicBezTo>
                    <a:pt x="37" y="168"/>
                    <a:pt x="0" y="131"/>
                    <a:pt x="0" y="84"/>
                  </a:cubicBezTo>
                  <a:cubicBezTo>
                    <a:pt x="0" y="40"/>
                    <a:pt x="34" y="3"/>
                    <a:pt x="77" y="0"/>
                  </a:cubicBezTo>
                  <a:cubicBezTo>
                    <a:pt x="79" y="0"/>
                    <a:pt x="82" y="0"/>
                    <a:pt x="84" y="0"/>
                  </a:cubicBez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7" name="Freeform 64">
              <a:extLst>
                <a:ext uri="{FF2B5EF4-FFF2-40B4-BE49-F238E27FC236}">
                  <a16:creationId xmlns="" xmlns:a16="http://schemas.microsoft.com/office/drawing/2014/main" id="{F29628CC-909C-4F6E-B776-3F7D23F38A5C}"/>
                </a:ext>
              </a:extLst>
            </p:cNvPr>
            <p:cNvSpPr>
              <a:spLocks/>
            </p:cNvSpPr>
            <p:nvPr/>
          </p:nvSpPr>
          <p:spPr bwMode="auto">
            <a:xfrm>
              <a:off x="8682038" y="5702301"/>
              <a:ext cx="1612900" cy="1171575"/>
            </a:xfrm>
            <a:custGeom>
              <a:avLst/>
              <a:gdLst>
                <a:gd name="T0" fmla="*/ 647 w 1294"/>
                <a:gd name="T1" fmla="*/ 0 h 908"/>
                <a:gd name="T2" fmla="*/ 1294 w 1294"/>
                <a:gd name="T3" fmla="*/ 647 h 908"/>
                <a:gd name="T4" fmla="*/ 1239 w 1294"/>
                <a:gd name="T5" fmla="*/ 908 h 908"/>
                <a:gd name="T6" fmla="*/ 55 w 1294"/>
                <a:gd name="T7" fmla="*/ 908 h 908"/>
                <a:gd name="T8" fmla="*/ 0 w 1294"/>
                <a:gd name="T9" fmla="*/ 647 h 908"/>
                <a:gd name="T10" fmla="*/ 647 w 1294"/>
                <a:gd name="T11" fmla="*/ 0 h 908"/>
              </a:gdLst>
              <a:ahLst/>
              <a:cxnLst>
                <a:cxn ang="0">
                  <a:pos x="T0" y="T1"/>
                </a:cxn>
                <a:cxn ang="0">
                  <a:pos x="T2" y="T3"/>
                </a:cxn>
                <a:cxn ang="0">
                  <a:pos x="T4" y="T5"/>
                </a:cxn>
                <a:cxn ang="0">
                  <a:pos x="T6" y="T7"/>
                </a:cxn>
                <a:cxn ang="0">
                  <a:pos x="T8" y="T9"/>
                </a:cxn>
                <a:cxn ang="0">
                  <a:pos x="T10" y="T11"/>
                </a:cxn>
              </a:cxnLst>
              <a:rect l="0" t="0" r="r" b="b"/>
              <a:pathLst>
                <a:path w="1294" h="908">
                  <a:moveTo>
                    <a:pt x="647" y="0"/>
                  </a:moveTo>
                  <a:cubicBezTo>
                    <a:pt x="1003" y="0"/>
                    <a:pt x="1294" y="290"/>
                    <a:pt x="1294" y="647"/>
                  </a:cubicBezTo>
                  <a:cubicBezTo>
                    <a:pt x="1294" y="740"/>
                    <a:pt x="1274" y="828"/>
                    <a:pt x="1239" y="908"/>
                  </a:cubicBezTo>
                  <a:cubicBezTo>
                    <a:pt x="55" y="908"/>
                    <a:pt x="55" y="908"/>
                    <a:pt x="55" y="908"/>
                  </a:cubicBezTo>
                  <a:cubicBezTo>
                    <a:pt x="19" y="828"/>
                    <a:pt x="0" y="740"/>
                    <a:pt x="0" y="647"/>
                  </a:cubicBezTo>
                  <a:cubicBezTo>
                    <a:pt x="0" y="290"/>
                    <a:pt x="290" y="0"/>
                    <a:pt x="647" y="0"/>
                  </a:cubicBez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8" name="Freeform 65">
              <a:extLst>
                <a:ext uri="{FF2B5EF4-FFF2-40B4-BE49-F238E27FC236}">
                  <a16:creationId xmlns="" xmlns:a16="http://schemas.microsoft.com/office/drawing/2014/main" id="{83A05219-2DE5-4123-B185-08FCF26584EA}"/>
                </a:ext>
              </a:extLst>
            </p:cNvPr>
            <p:cNvSpPr>
              <a:spLocks/>
            </p:cNvSpPr>
            <p:nvPr/>
          </p:nvSpPr>
          <p:spPr bwMode="auto">
            <a:xfrm>
              <a:off x="-7938" y="5510213"/>
              <a:ext cx="1325563" cy="1373188"/>
            </a:xfrm>
            <a:custGeom>
              <a:avLst/>
              <a:gdLst>
                <a:gd name="T0" fmla="*/ 0 w 1063"/>
                <a:gd name="T1" fmla="*/ 1064 h 1064"/>
                <a:gd name="T2" fmla="*/ 0 w 1063"/>
                <a:gd name="T3" fmla="*/ 0 h 1064"/>
                <a:gd name="T4" fmla="*/ 99 w 1063"/>
                <a:gd name="T5" fmla="*/ 0 h 1064"/>
                <a:gd name="T6" fmla="*/ 1063 w 1063"/>
                <a:gd name="T7" fmla="*/ 964 h 1064"/>
                <a:gd name="T8" fmla="*/ 1063 w 1063"/>
                <a:gd name="T9" fmla="*/ 1064 h 1064"/>
                <a:gd name="T10" fmla="*/ 0 w 1063"/>
                <a:gd name="T11" fmla="*/ 1064 h 1064"/>
              </a:gdLst>
              <a:ahLst/>
              <a:cxnLst>
                <a:cxn ang="0">
                  <a:pos x="T0" y="T1"/>
                </a:cxn>
                <a:cxn ang="0">
                  <a:pos x="T2" y="T3"/>
                </a:cxn>
                <a:cxn ang="0">
                  <a:pos x="T4" y="T5"/>
                </a:cxn>
                <a:cxn ang="0">
                  <a:pos x="T6" y="T7"/>
                </a:cxn>
                <a:cxn ang="0">
                  <a:pos x="T8" y="T9"/>
                </a:cxn>
                <a:cxn ang="0">
                  <a:pos x="T10" y="T11"/>
                </a:cxn>
              </a:cxnLst>
              <a:rect l="0" t="0" r="r" b="b"/>
              <a:pathLst>
                <a:path w="1063" h="1064">
                  <a:moveTo>
                    <a:pt x="0" y="1064"/>
                  </a:moveTo>
                  <a:cubicBezTo>
                    <a:pt x="0" y="0"/>
                    <a:pt x="0" y="0"/>
                    <a:pt x="0" y="0"/>
                  </a:cubicBezTo>
                  <a:cubicBezTo>
                    <a:pt x="99" y="0"/>
                    <a:pt x="99" y="0"/>
                    <a:pt x="99" y="0"/>
                  </a:cubicBezTo>
                  <a:cubicBezTo>
                    <a:pt x="631" y="0"/>
                    <a:pt x="1063" y="433"/>
                    <a:pt x="1063" y="964"/>
                  </a:cubicBezTo>
                  <a:cubicBezTo>
                    <a:pt x="1063" y="1064"/>
                    <a:pt x="1063" y="1064"/>
                    <a:pt x="1063" y="1064"/>
                  </a:cubicBezTo>
                  <a:lnTo>
                    <a:pt x="0" y="1064"/>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69" name="Freeform 66">
              <a:extLst>
                <a:ext uri="{FF2B5EF4-FFF2-40B4-BE49-F238E27FC236}">
                  <a16:creationId xmlns="" xmlns:a16="http://schemas.microsoft.com/office/drawing/2014/main" id="{6B3143D0-5CB9-4C46-B421-AD62125ECDEC}"/>
                </a:ext>
              </a:extLst>
            </p:cNvPr>
            <p:cNvSpPr>
              <a:spLocks/>
            </p:cNvSpPr>
            <p:nvPr/>
          </p:nvSpPr>
          <p:spPr bwMode="auto">
            <a:xfrm>
              <a:off x="-7938" y="-8777"/>
              <a:ext cx="1784350" cy="2216150"/>
            </a:xfrm>
            <a:custGeom>
              <a:avLst/>
              <a:gdLst>
                <a:gd name="T0" fmla="*/ 0 w 1431"/>
                <a:gd name="T1" fmla="*/ 0 h 1717"/>
                <a:gd name="T2" fmla="*/ 1233 w 1431"/>
                <a:gd name="T3" fmla="*/ 0 h 1717"/>
                <a:gd name="T4" fmla="*/ 1430 w 1431"/>
                <a:gd name="T5" fmla="*/ 631 h 1717"/>
                <a:gd name="T6" fmla="*/ 333 w 1431"/>
                <a:gd name="T7" fmla="*/ 1713 h 1717"/>
                <a:gd name="T8" fmla="*/ 0 w 1431"/>
                <a:gd name="T9" fmla="*/ 1659 h 1717"/>
                <a:gd name="T10" fmla="*/ 0 w 1431"/>
                <a:gd name="T11" fmla="*/ 0 h 1717"/>
              </a:gdLst>
              <a:ahLst/>
              <a:cxnLst>
                <a:cxn ang="0">
                  <a:pos x="T0" y="T1"/>
                </a:cxn>
                <a:cxn ang="0">
                  <a:pos x="T2" y="T3"/>
                </a:cxn>
                <a:cxn ang="0">
                  <a:pos x="T4" y="T5"/>
                </a:cxn>
                <a:cxn ang="0">
                  <a:pos x="T6" y="T7"/>
                </a:cxn>
                <a:cxn ang="0">
                  <a:pos x="T8" y="T9"/>
                </a:cxn>
                <a:cxn ang="0">
                  <a:pos x="T10" y="T11"/>
                </a:cxn>
              </a:cxnLst>
              <a:rect l="0" t="0" r="r" b="b"/>
              <a:pathLst>
                <a:path w="1431" h="1717">
                  <a:moveTo>
                    <a:pt x="0" y="0"/>
                  </a:moveTo>
                  <a:cubicBezTo>
                    <a:pt x="1233" y="0"/>
                    <a:pt x="1233" y="0"/>
                    <a:pt x="1233" y="0"/>
                  </a:cubicBezTo>
                  <a:cubicBezTo>
                    <a:pt x="1358" y="179"/>
                    <a:pt x="1431" y="397"/>
                    <a:pt x="1430" y="631"/>
                  </a:cubicBezTo>
                  <a:cubicBezTo>
                    <a:pt x="1426" y="1233"/>
                    <a:pt x="935" y="1717"/>
                    <a:pt x="333" y="1713"/>
                  </a:cubicBezTo>
                  <a:cubicBezTo>
                    <a:pt x="217" y="1712"/>
                    <a:pt x="105" y="1693"/>
                    <a:pt x="0" y="1659"/>
                  </a:cubicBezTo>
                  <a:lnTo>
                    <a:pt x="0" y="0"/>
                  </a:lnTo>
                  <a:close/>
                </a:path>
              </a:pathLst>
            </a:custGeom>
            <a:solidFill>
              <a:srgbClr val="8585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0" name="Freeform 67">
              <a:extLst>
                <a:ext uri="{FF2B5EF4-FFF2-40B4-BE49-F238E27FC236}">
                  <a16:creationId xmlns="" xmlns:a16="http://schemas.microsoft.com/office/drawing/2014/main" id="{7AED7B13-EE91-4B2D-BBC3-159309BEC86B}"/>
                </a:ext>
              </a:extLst>
            </p:cNvPr>
            <p:cNvSpPr>
              <a:spLocks/>
            </p:cNvSpPr>
            <p:nvPr/>
          </p:nvSpPr>
          <p:spPr bwMode="auto">
            <a:xfrm>
              <a:off x="4943475" y="-2801"/>
              <a:ext cx="2306638" cy="1200150"/>
            </a:xfrm>
            <a:custGeom>
              <a:avLst/>
              <a:gdLst>
                <a:gd name="T0" fmla="*/ 0 w 1453"/>
                <a:gd name="T1" fmla="*/ 0 h 756"/>
                <a:gd name="T2" fmla="*/ 1453 w 1453"/>
                <a:gd name="T3" fmla="*/ 0 h 756"/>
                <a:gd name="T4" fmla="*/ 717 w 1453"/>
                <a:gd name="T5" fmla="*/ 756 h 756"/>
                <a:gd name="T6" fmla="*/ 0 w 1453"/>
                <a:gd name="T7" fmla="*/ 0 h 756"/>
              </a:gdLst>
              <a:ahLst/>
              <a:cxnLst>
                <a:cxn ang="0">
                  <a:pos x="T0" y="T1"/>
                </a:cxn>
                <a:cxn ang="0">
                  <a:pos x="T2" y="T3"/>
                </a:cxn>
                <a:cxn ang="0">
                  <a:pos x="T4" y="T5"/>
                </a:cxn>
                <a:cxn ang="0">
                  <a:pos x="T6" y="T7"/>
                </a:cxn>
              </a:cxnLst>
              <a:rect l="0" t="0" r="r" b="b"/>
              <a:pathLst>
                <a:path w="1453" h="756">
                  <a:moveTo>
                    <a:pt x="0" y="0"/>
                  </a:moveTo>
                  <a:lnTo>
                    <a:pt x="1453" y="0"/>
                  </a:lnTo>
                  <a:lnTo>
                    <a:pt x="717" y="756"/>
                  </a:lnTo>
                  <a:lnTo>
                    <a:pt x="0" y="0"/>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1" name="Freeform 68">
              <a:extLst>
                <a:ext uri="{FF2B5EF4-FFF2-40B4-BE49-F238E27FC236}">
                  <a16:creationId xmlns="" xmlns:a16="http://schemas.microsoft.com/office/drawing/2014/main" id="{2CCF4555-730B-4D2B-BE20-A77987E1F514}"/>
                </a:ext>
              </a:extLst>
            </p:cNvPr>
            <p:cNvSpPr>
              <a:spLocks/>
            </p:cNvSpPr>
            <p:nvPr/>
          </p:nvSpPr>
          <p:spPr bwMode="auto">
            <a:xfrm>
              <a:off x="4765675" y="-2801"/>
              <a:ext cx="2665413" cy="1385888"/>
            </a:xfrm>
            <a:custGeom>
              <a:avLst/>
              <a:gdLst>
                <a:gd name="T0" fmla="*/ 46 w 1679"/>
                <a:gd name="T1" fmla="*/ 49 h 873"/>
                <a:gd name="T2" fmla="*/ 715 w 1679"/>
                <a:gd name="T3" fmla="*/ 755 h 873"/>
                <a:gd name="T4" fmla="*/ 828 w 1679"/>
                <a:gd name="T5" fmla="*/ 873 h 873"/>
                <a:gd name="T6" fmla="*/ 942 w 1679"/>
                <a:gd name="T7" fmla="*/ 756 h 873"/>
                <a:gd name="T8" fmla="*/ 1620 w 1679"/>
                <a:gd name="T9" fmla="*/ 61 h 873"/>
                <a:gd name="T10" fmla="*/ 1679 w 1679"/>
                <a:gd name="T11" fmla="*/ 0 h 873"/>
                <a:gd name="T12" fmla="*/ 1452 w 1679"/>
                <a:gd name="T13" fmla="*/ 0 h 873"/>
                <a:gd name="T14" fmla="*/ 830 w 1679"/>
                <a:gd name="T15" fmla="*/ 638 h 873"/>
                <a:gd name="T16" fmla="*/ 224 w 1679"/>
                <a:gd name="T17" fmla="*/ 0 h 873"/>
                <a:gd name="T18" fmla="*/ 0 w 1679"/>
                <a:gd name="T19" fmla="*/ 0 h 873"/>
                <a:gd name="T20" fmla="*/ 46 w 1679"/>
                <a:gd name="T21" fmla="*/ 49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9" h="873">
                  <a:moveTo>
                    <a:pt x="46" y="49"/>
                  </a:moveTo>
                  <a:lnTo>
                    <a:pt x="715" y="755"/>
                  </a:lnTo>
                  <a:lnTo>
                    <a:pt x="828" y="873"/>
                  </a:lnTo>
                  <a:lnTo>
                    <a:pt x="942" y="756"/>
                  </a:lnTo>
                  <a:lnTo>
                    <a:pt x="1620" y="61"/>
                  </a:lnTo>
                  <a:lnTo>
                    <a:pt x="1679" y="0"/>
                  </a:lnTo>
                  <a:lnTo>
                    <a:pt x="1452" y="0"/>
                  </a:lnTo>
                  <a:lnTo>
                    <a:pt x="830" y="638"/>
                  </a:lnTo>
                  <a:lnTo>
                    <a:pt x="224" y="0"/>
                  </a:lnTo>
                  <a:lnTo>
                    <a:pt x="0" y="0"/>
                  </a:lnTo>
                  <a:lnTo>
                    <a:pt x="46" y="49"/>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2" name="Freeform 69">
              <a:extLst>
                <a:ext uri="{FF2B5EF4-FFF2-40B4-BE49-F238E27FC236}">
                  <a16:creationId xmlns="" xmlns:a16="http://schemas.microsoft.com/office/drawing/2014/main" id="{7EF8FF1C-3A69-4293-92CD-F35D43C4C1FF}"/>
                </a:ext>
              </a:extLst>
            </p:cNvPr>
            <p:cNvSpPr>
              <a:spLocks/>
            </p:cNvSpPr>
            <p:nvPr/>
          </p:nvSpPr>
          <p:spPr bwMode="auto">
            <a:xfrm>
              <a:off x="-7938" y="2914650"/>
              <a:ext cx="800100" cy="1646238"/>
            </a:xfrm>
            <a:custGeom>
              <a:avLst/>
              <a:gdLst>
                <a:gd name="T0" fmla="*/ 0 w 504"/>
                <a:gd name="T1" fmla="*/ 1037 h 1037"/>
                <a:gd name="T2" fmla="*/ 0 w 504"/>
                <a:gd name="T3" fmla="*/ 0 h 1037"/>
                <a:gd name="T4" fmla="*/ 504 w 504"/>
                <a:gd name="T5" fmla="*/ 526 h 1037"/>
                <a:gd name="T6" fmla="*/ 0 w 504"/>
                <a:gd name="T7" fmla="*/ 1037 h 1037"/>
              </a:gdLst>
              <a:ahLst/>
              <a:cxnLst>
                <a:cxn ang="0">
                  <a:pos x="T0" y="T1"/>
                </a:cxn>
                <a:cxn ang="0">
                  <a:pos x="T2" y="T3"/>
                </a:cxn>
                <a:cxn ang="0">
                  <a:pos x="T4" y="T5"/>
                </a:cxn>
                <a:cxn ang="0">
                  <a:pos x="T6" y="T7"/>
                </a:cxn>
              </a:cxnLst>
              <a:rect l="0" t="0" r="r" b="b"/>
              <a:pathLst>
                <a:path w="504" h="1037">
                  <a:moveTo>
                    <a:pt x="0" y="1037"/>
                  </a:moveTo>
                  <a:lnTo>
                    <a:pt x="0" y="0"/>
                  </a:lnTo>
                  <a:lnTo>
                    <a:pt x="504" y="526"/>
                  </a:lnTo>
                  <a:lnTo>
                    <a:pt x="0" y="1037"/>
                  </a:lnTo>
                  <a:close/>
                </a:path>
              </a:pathLst>
            </a:custGeom>
            <a:solidFill>
              <a:srgbClr val="68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3" name="Freeform 70">
              <a:extLst>
                <a:ext uri="{FF2B5EF4-FFF2-40B4-BE49-F238E27FC236}">
                  <a16:creationId xmlns="" xmlns:a16="http://schemas.microsoft.com/office/drawing/2014/main" id="{00C9AA1D-0E77-44BB-B0FA-E6D6DB0B349B}"/>
                </a:ext>
              </a:extLst>
            </p:cNvPr>
            <p:cNvSpPr>
              <a:spLocks/>
            </p:cNvSpPr>
            <p:nvPr/>
          </p:nvSpPr>
          <p:spPr bwMode="auto">
            <a:xfrm>
              <a:off x="748" y="2784475"/>
              <a:ext cx="925513" cy="1905000"/>
            </a:xfrm>
            <a:custGeom>
              <a:avLst/>
              <a:gdLst>
                <a:gd name="T0" fmla="*/ 33 w 583"/>
                <a:gd name="T1" fmla="*/ 1167 h 1200"/>
                <a:gd name="T2" fmla="*/ 504 w 583"/>
                <a:gd name="T3" fmla="*/ 689 h 1200"/>
                <a:gd name="T4" fmla="*/ 583 w 583"/>
                <a:gd name="T5" fmla="*/ 608 h 1200"/>
                <a:gd name="T6" fmla="*/ 504 w 583"/>
                <a:gd name="T7" fmla="*/ 526 h 1200"/>
                <a:gd name="T8" fmla="*/ 40 w 583"/>
                <a:gd name="T9" fmla="*/ 43 h 1200"/>
                <a:gd name="T10" fmla="*/ 0 w 583"/>
                <a:gd name="T11" fmla="*/ 0 h 1200"/>
                <a:gd name="T12" fmla="*/ 0 w 583"/>
                <a:gd name="T13" fmla="*/ 163 h 1200"/>
                <a:gd name="T14" fmla="*/ 427 w 583"/>
                <a:gd name="T15" fmla="*/ 608 h 1200"/>
                <a:gd name="T16" fmla="*/ 0 w 583"/>
                <a:gd name="T17" fmla="*/ 1040 h 1200"/>
                <a:gd name="T18" fmla="*/ 0 w 583"/>
                <a:gd name="T19" fmla="*/ 1200 h 1200"/>
                <a:gd name="T20" fmla="*/ 33 w 583"/>
                <a:gd name="T21" fmla="*/ 1167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3" h="1200">
                  <a:moveTo>
                    <a:pt x="33" y="1167"/>
                  </a:moveTo>
                  <a:lnTo>
                    <a:pt x="504" y="689"/>
                  </a:lnTo>
                  <a:lnTo>
                    <a:pt x="583" y="608"/>
                  </a:lnTo>
                  <a:lnTo>
                    <a:pt x="504" y="526"/>
                  </a:lnTo>
                  <a:lnTo>
                    <a:pt x="40" y="43"/>
                  </a:lnTo>
                  <a:lnTo>
                    <a:pt x="0" y="0"/>
                  </a:lnTo>
                  <a:lnTo>
                    <a:pt x="0" y="163"/>
                  </a:lnTo>
                  <a:lnTo>
                    <a:pt x="427" y="608"/>
                  </a:lnTo>
                  <a:lnTo>
                    <a:pt x="0" y="1040"/>
                  </a:lnTo>
                  <a:lnTo>
                    <a:pt x="0" y="1200"/>
                  </a:lnTo>
                  <a:lnTo>
                    <a:pt x="33" y="1167"/>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4" name="Freeform 71">
              <a:extLst>
                <a:ext uri="{FF2B5EF4-FFF2-40B4-BE49-F238E27FC236}">
                  <a16:creationId xmlns="" xmlns:a16="http://schemas.microsoft.com/office/drawing/2014/main" id="{FA53D8AE-FAEE-473C-9681-8A0464479404}"/>
                </a:ext>
              </a:extLst>
            </p:cNvPr>
            <p:cNvSpPr>
              <a:spLocks/>
            </p:cNvSpPr>
            <p:nvPr/>
          </p:nvSpPr>
          <p:spPr bwMode="auto">
            <a:xfrm>
              <a:off x="5859462" y="1414463"/>
              <a:ext cx="923925" cy="955675"/>
            </a:xfrm>
            <a:custGeom>
              <a:avLst/>
              <a:gdLst>
                <a:gd name="T0" fmla="*/ 2 w 741"/>
                <a:gd name="T1" fmla="*/ 368 h 741"/>
                <a:gd name="T2" fmla="*/ 373 w 741"/>
                <a:gd name="T3" fmla="*/ 2 h 741"/>
                <a:gd name="T4" fmla="*/ 740 w 741"/>
                <a:gd name="T5" fmla="*/ 373 h 741"/>
                <a:gd name="T6" fmla="*/ 368 w 741"/>
                <a:gd name="T7" fmla="*/ 740 h 741"/>
                <a:gd name="T8" fmla="*/ 2 w 741"/>
                <a:gd name="T9" fmla="*/ 368 h 741"/>
              </a:gdLst>
              <a:ahLst/>
              <a:cxnLst>
                <a:cxn ang="0">
                  <a:pos x="T0" y="T1"/>
                </a:cxn>
                <a:cxn ang="0">
                  <a:pos x="T2" y="T3"/>
                </a:cxn>
                <a:cxn ang="0">
                  <a:pos x="T4" y="T5"/>
                </a:cxn>
                <a:cxn ang="0">
                  <a:pos x="T6" y="T7"/>
                </a:cxn>
                <a:cxn ang="0">
                  <a:pos x="T8" y="T9"/>
                </a:cxn>
              </a:cxnLst>
              <a:rect l="0" t="0" r="r" b="b"/>
              <a:pathLst>
                <a:path w="741" h="741">
                  <a:moveTo>
                    <a:pt x="2" y="368"/>
                  </a:moveTo>
                  <a:cubicBezTo>
                    <a:pt x="3" y="165"/>
                    <a:pt x="169" y="0"/>
                    <a:pt x="373" y="2"/>
                  </a:cubicBezTo>
                  <a:cubicBezTo>
                    <a:pt x="577" y="3"/>
                    <a:pt x="741" y="170"/>
                    <a:pt x="740" y="373"/>
                  </a:cubicBezTo>
                  <a:cubicBezTo>
                    <a:pt x="739" y="577"/>
                    <a:pt x="572" y="741"/>
                    <a:pt x="368" y="740"/>
                  </a:cubicBezTo>
                  <a:cubicBezTo>
                    <a:pt x="164" y="739"/>
                    <a:pt x="0" y="572"/>
                    <a:pt x="2" y="36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5" name="Freeform 72">
              <a:extLst>
                <a:ext uri="{FF2B5EF4-FFF2-40B4-BE49-F238E27FC236}">
                  <a16:creationId xmlns="" xmlns:a16="http://schemas.microsoft.com/office/drawing/2014/main" id="{F63B0554-D967-406E-AB1B-A0CA44C64409}"/>
                </a:ext>
              </a:extLst>
            </p:cNvPr>
            <p:cNvSpPr>
              <a:spLocks/>
            </p:cNvSpPr>
            <p:nvPr/>
          </p:nvSpPr>
          <p:spPr bwMode="auto">
            <a:xfrm>
              <a:off x="12180455" y="5207001"/>
              <a:ext cx="0" cy="517525"/>
            </a:xfrm>
            <a:custGeom>
              <a:avLst/>
              <a:gdLst>
                <a:gd name="T0" fmla="*/ 326 h 326"/>
                <a:gd name="T1" fmla="*/ 0 h 326"/>
                <a:gd name="T2" fmla="*/ 326 h 326"/>
              </a:gdLst>
              <a:ahLst/>
              <a:cxnLst>
                <a:cxn ang="0">
                  <a:pos x="0" y="T0"/>
                </a:cxn>
                <a:cxn ang="0">
                  <a:pos x="0" y="T1"/>
                </a:cxn>
                <a:cxn ang="0">
                  <a:pos x="0" y="T2"/>
                </a:cxn>
              </a:cxnLst>
              <a:rect l="0" t="0" r="r" b="b"/>
              <a:pathLst>
                <a:path h="326">
                  <a:moveTo>
                    <a:pt x="0" y="326"/>
                  </a:moveTo>
                  <a:lnTo>
                    <a:pt x="0" y="0"/>
                  </a:lnTo>
                  <a:lnTo>
                    <a:pt x="0" y="326"/>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76" name="Line 73">
              <a:extLst>
                <a:ext uri="{FF2B5EF4-FFF2-40B4-BE49-F238E27FC236}">
                  <a16:creationId xmlns="" xmlns:a16="http://schemas.microsoft.com/office/drawing/2014/main" id="{BCFDA7CA-1B69-4C79-A411-72119600C967}"/>
                </a:ext>
              </a:extLst>
            </p:cNvPr>
            <p:cNvSpPr>
              <a:spLocks noChangeShapeType="1"/>
            </p:cNvSpPr>
            <p:nvPr/>
          </p:nvSpPr>
          <p:spPr bwMode="auto">
            <a:xfrm flipV="1">
              <a:off x="12180455" y="5207001"/>
              <a:ext cx="0" cy="5175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sp>
        <p:nvSpPr>
          <p:cNvPr id="79" name="Rectangle 78">
            <a:extLst>
              <a:ext uri="{FF2B5EF4-FFF2-40B4-BE49-F238E27FC236}">
                <a16:creationId xmlns="" xmlns:a16="http://schemas.microsoft.com/office/drawing/2014/main" id="{A67DEF45-294D-4F32-B7B0-CA17C52BFCAB}"/>
              </a:ext>
            </a:extLst>
          </p:cNvPr>
          <p:cNvSpPr/>
          <p:nvPr userDrawn="1"/>
        </p:nvSpPr>
        <p:spPr>
          <a:xfrm>
            <a:off x="330633" y="344489"/>
            <a:ext cx="11527993" cy="6170467"/>
          </a:xfrm>
          <a:prstGeom prst="rect">
            <a:avLst/>
          </a:prstGeom>
          <a:solidFill>
            <a:schemeClr val="tx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dirty="0">
              <a:solidFill>
                <a:srgbClr val="FFFFFF"/>
              </a:solidFill>
            </a:endParaRPr>
          </a:p>
        </p:txBody>
      </p:sp>
      <p:sp>
        <p:nvSpPr>
          <p:cNvPr id="8" name="Content Placeholder 26"/>
          <p:cNvSpPr>
            <a:spLocks noGrp="1"/>
          </p:cNvSpPr>
          <p:nvPr>
            <p:ph sz="quarter" idx="16" hasCustomPrompt="1"/>
          </p:nvPr>
        </p:nvSpPr>
        <p:spPr bwMode="gray">
          <a:xfrm>
            <a:off x="911409" y="4365205"/>
            <a:ext cx="9253163" cy="645886"/>
          </a:xfrm>
        </p:spPr>
        <p:txBody>
          <a:bodyPr vert="horz" lIns="91440" tIns="45720" rIns="91440" bIns="45720" rtlCol="0" anchor="t" anchorCtr="0">
            <a:noAutofit/>
          </a:bodyPr>
          <a:lstStyle>
            <a:lvl1pPr>
              <a:buFontTx/>
              <a:buNone/>
              <a:defRPr lang="en-US" sz="1998" baseline="0" dirty="0">
                <a:solidFill>
                  <a:srgbClr val="F7F7F7"/>
                </a:solidFill>
                <a:latin typeface="+mn-lt"/>
                <a:ea typeface="Gilroy" panose="00000500000000000000" pitchFamily="50" charset="0"/>
                <a:cs typeface="Gilroy" panose="00000500000000000000" pitchFamily="50" charset="0"/>
              </a:defRPr>
            </a:lvl1pPr>
          </a:lstStyle>
          <a:p>
            <a:pPr marL="0" lvl="0" indent="0">
              <a:buNone/>
            </a:pPr>
            <a:r>
              <a:rPr lang="en-US" dirty="0"/>
              <a:t>Source information here</a:t>
            </a:r>
          </a:p>
        </p:txBody>
      </p:sp>
      <p:sp>
        <p:nvSpPr>
          <p:cNvPr id="5" name="Content Placeholder 4"/>
          <p:cNvSpPr>
            <a:spLocks noGrp="1"/>
          </p:cNvSpPr>
          <p:nvPr>
            <p:ph sz="quarter" idx="17" hasCustomPrompt="1"/>
          </p:nvPr>
        </p:nvSpPr>
        <p:spPr>
          <a:xfrm>
            <a:off x="911408" y="2383688"/>
            <a:ext cx="10473516" cy="1711386"/>
          </a:xfrm>
        </p:spPr>
        <p:txBody>
          <a:bodyPr anchor="b" anchorCtr="0"/>
          <a:lstStyle>
            <a:lvl1pPr marL="0" indent="0">
              <a:buClr>
                <a:schemeClr val="bg1"/>
              </a:buClr>
              <a:buFont typeface=".AppleSystemUIFont" charset="-120"/>
              <a:buNone/>
              <a:defRPr sz="4799" b="1">
                <a:solidFill>
                  <a:srgbClr val="F7F7F7"/>
                </a:solidFill>
                <a:latin typeface="+mj-lt"/>
              </a:defRPr>
            </a:lvl1pPr>
            <a:lvl2pPr marL="231612" indent="0">
              <a:buFontTx/>
              <a:buNone/>
              <a:defRPr sz="3997"/>
            </a:lvl2pPr>
            <a:lvl3pPr marL="569514" indent="0">
              <a:buFontTx/>
              <a:buNone/>
              <a:defRPr sz="3997"/>
            </a:lvl3pPr>
            <a:lvl4pPr marL="853477" indent="0">
              <a:buFontTx/>
              <a:buNone/>
              <a:defRPr sz="3997"/>
            </a:lvl4pPr>
            <a:lvl5pPr marL="1145373" indent="0">
              <a:buFontTx/>
              <a:buNone/>
              <a:defRPr sz="3997"/>
            </a:lvl5pPr>
          </a:lstStyle>
          <a:p>
            <a:pPr lvl="0"/>
            <a:r>
              <a:rPr lang="en-US" dirty="0"/>
              <a:t>Click to edit Master text styles</a:t>
            </a:r>
          </a:p>
        </p:txBody>
      </p:sp>
      <p:sp>
        <p:nvSpPr>
          <p:cNvPr id="77" name="Freeform 5">
            <a:extLst>
              <a:ext uri="{FF2B5EF4-FFF2-40B4-BE49-F238E27FC236}">
                <a16:creationId xmlns="" xmlns:a16="http://schemas.microsoft.com/office/drawing/2014/main" id="{C81BA6C9-E98F-4470-A4E1-E6EBE4BCC909}"/>
              </a:ext>
            </a:extLst>
          </p:cNvPr>
          <p:cNvSpPr>
            <a:spLocks/>
          </p:cNvSpPr>
          <p:nvPr userDrawn="1"/>
        </p:nvSpPr>
        <p:spPr bwMode="auto">
          <a:xfrm flipH="1" flipV="1">
            <a:off x="10677526" y="5346703"/>
            <a:ext cx="538163" cy="555625"/>
          </a:xfrm>
          <a:custGeom>
            <a:avLst/>
            <a:gdLst>
              <a:gd name="T0" fmla="*/ 0 w 338"/>
              <a:gd name="T1" fmla="*/ 0 h 337"/>
              <a:gd name="T2" fmla="*/ 338 w 338"/>
              <a:gd name="T3" fmla="*/ 0 h 337"/>
              <a:gd name="T4" fmla="*/ 338 w 338"/>
              <a:gd name="T5" fmla="*/ 31 h 337"/>
              <a:gd name="T6" fmla="*/ 32 w 338"/>
              <a:gd name="T7" fmla="*/ 337 h 337"/>
              <a:gd name="T8" fmla="*/ 0 w 338"/>
              <a:gd name="T9" fmla="*/ 337 h 337"/>
              <a:gd name="T10" fmla="*/ 0 w 338"/>
              <a:gd name="T11" fmla="*/ 0 h 337"/>
            </a:gdLst>
            <a:ahLst/>
            <a:cxnLst>
              <a:cxn ang="0">
                <a:pos x="T0" y="T1"/>
              </a:cxn>
              <a:cxn ang="0">
                <a:pos x="T2" y="T3"/>
              </a:cxn>
              <a:cxn ang="0">
                <a:pos x="T4" y="T5"/>
              </a:cxn>
              <a:cxn ang="0">
                <a:pos x="T6" y="T7"/>
              </a:cxn>
              <a:cxn ang="0">
                <a:pos x="T8" y="T9"/>
              </a:cxn>
              <a:cxn ang="0">
                <a:pos x="T10" y="T11"/>
              </a:cxn>
            </a:cxnLst>
            <a:rect l="0" t="0" r="r" b="b"/>
            <a:pathLst>
              <a:path w="338" h="337">
                <a:moveTo>
                  <a:pt x="0" y="0"/>
                </a:moveTo>
                <a:cubicBezTo>
                  <a:pt x="338" y="0"/>
                  <a:pt x="338" y="0"/>
                  <a:pt x="338" y="0"/>
                </a:cubicBezTo>
                <a:cubicBezTo>
                  <a:pt x="338" y="31"/>
                  <a:pt x="338" y="31"/>
                  <a:pt x="338" y="31"/>
                </a:cubicBezTo>
                <a:cubicBezTo>
                  <a:pt x="338" y="200"/>
                  <a:pt x="201" y="337"/>
                  <a:pt x="32" y="337"/>
                </a:cubicBezTo>
                <a:cubicBezTo>
                  <a:pt x="0" y="337"/>
                  <a:pt x="0" y="337"/>
                  <a:pt x="0" y="337"/>
                </a:cubicBezTo>
                <a:lnTo>
                  <a:pt x="0" y="0"/>
                </a:lnTo>
                <a:close/>
              </a:path>
            </a:pathLst>
          </a:custGeom>
          <a:solidFill>
            <a:srgbClr val="F7F7F7"/>
          </a:solidFill>
          <a:ln>
            <a:noFill/>
          </a:ln>
        </p:spPr>
        <p:txBody>
          <a:bodyPr vert="horz" wrap="square" lIns="91416" tIns="45708" rIns="91416" bIns="45708" numCol="1" anchor="t" anchorCtr="0" compatLnSpc="1">
            <a:prstTxWarp prst="textNoShape">
              <a:avLst/>
            </a:prstTxWarp>
          </a:bodyPr>
          <a:lstStyle/>
          <a:p>
            <a:endParaRPr lang="en-US" sz="1799"/>
          </a:p>
        </p:txBody>
      </p:sp>
      <p:sp>
        <p:nvSpPr>
          <p:cNvPr id="81" name="Freeform 9">
            <a:extLst>
              <a:ext uri="{FF2B5EF4-FFF2-40B4-BE49-F238E27FC236}">
                <a16:creationId xmlns="" xmlns:a16="http://schemas.microsoft.com/office/drawing/2014/main" id="{22687944-A2E2-4389-87E4-B80F70CF6AB0}"/>
              </a:ext>
            </a:extLst>
          </p:cNvPr>
          <p:cNvSpPr>
            <a:spLocks/>
          </p:cNvSpPr>
          <p:nvPr userDrawn="1"/>
        </p:nvSpPr>
        <p:spPr bwMode="auto">
          <a:xfrm>
            <a:off x="968376" y="974727"/>
            <a:ext cx="536575" cy="554037"/>
          </a:xfrm>
          <a:custGeom>
            <a:avLst/>
            <a:gdLst>
              <a:gd name="T0" fmla="*/ 0 w 338"/>
              <a:gd name="T1" fmla="*/ 0 h 337"/>
              <a:gd name="T2" fmla="*/ 338 w 338"/>
              <a:gd name="T3" fmla="*/ 0 h 337"/>
              <a:gd name="T4" fmla="*/ 338 w 338"/>
              <a:gd name="T5" fmla="*/ 31 h 337"/>
              <a:gd name="T6" fmla="*/ 32 w 338"/>
              <a:gd name="T7" fmla="*/ 337 h 337"/>
              <a:gd name="T8" fmla="*/ 0 w 338"/>
              <a:gd name="T9" fmla="*/ 337 h 337"/>
              <a:gd name="T10" fmla="*/ 0 w 338"/>
              <a:gd name="T11" fmla="*/ 0 h 337"/>
            </a:gdLst>
            <a:ahLst/>
            <a:cxnLst>
              <a:cxn ang="0">
                <a:pos x="T0" y="T1"/>
              </a:cxn>
              <a:cxn ang="0">
                <a:pos x="T2" y="T3"/>
              </a:cxn>
              <a:cxn ang="0">
                <a:pos x="T4" y="T5"/>
              </a:cxn>
              <a:cxn ang="0">
                <a:pos x="T6" y="T7"/>
              </a:cxn>
              <a:cxn ang="0">
                <a:pos x="T8" y="T9"/>
              </a:cxn>
              <a:cxn ang="0">
                <a:pos x="T10" y="T11"/>
              </a:cxn>
            </a:cxnLst>
            <a:rect l="0" t="0" r="r" b="b"/>
            <a:pathLst>
              <a:path w="338" h="337">
                <a:moveTo>
                  <a:pt x="0" y="0"/>
                </a:moveTo>
                <a:cubicBezTo>
                  <a:pt x="338" y="0"/>
                  <a:pt x="338" y="0"/>
                  <a:pt x="338" y="0"/>
                </a:cubicBezTo>
                <a:cubicBezTo>
                  <a:pt x="338" y="31"/>
                  <a:pt x="338" y="31"/>
                  <a:pt x="338" y="31"/>
                </a:cubicBezTo>
                <a:cubicBezTo>
                  <a:pt x="338" y="200"/>
                  <a:pt x="201" y="337"/>
                  <a:pt x="32" y="337"/>
                </a:cubicBezTo>
                <a:cubicBezTo>
                  <a:pt x="0" y="337"/>
                  <a:pt x="0" y="337"/>
                  <a:pt x="0" y="337"/>
                </a:cubicBezTo>
                <a:lnTo>
                  <a:pt x="0" y="0"/>
                </a:lnTo>
                <a:close/>
              </a:path>
            </a:pathLst>
          </a:custGeom>
          <a:solidFill>
            <a:srgbClr val="F7F7F7"/>
          </a:solidFill>
          <a:ln>
            <a:noFill/>
          </a:ln>
        </p:spPr>
        <p:txBody>
          <a:bodyPr vert="horz" wrap="square" lIns="91416" tIns="45708" rIns="91416" bIns="45708" numCol="1" anchor="t" anchorCtr="0" compatLnSpc="1">
            <a:prstTxWarp prst="textNoShape">
              <a:avLst/>
            </a:prstTxWarp>
          </a:bodyPr>
          <a:lstStyle/>
          <a:p>
            <a:endParaRPr lang="en-US" sz="1799"/>
          </a:p>
        </p:txBody>
      </p:sp>
    </p:spTree>
    <p:extLst>
      <p:ext uri="{BB962C8B-B14F-4D97-AF65-F5344CB8AC3E}">
        <p14:creationId xmlns:p14="http://schemas.microsoft.com/office/powerpoint/2010/main" val="817959463"/>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Closing">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0629" y="3599345"/>
            <a:ext cx="10441443" cy="1374775"/>
          </a:xfrm>
        </p:spPr>
        <p:txBody>
          <a:bodyPr/>
          <a:lstStyle>
            <a:lvl1pPr marL="0" indent="0">
              <a:buFont typeface="Calibri" panose="020F0502020204030204" pitchFamily="34" charset="0"/>
              <a:buChar char=" "/>
              <a:defRPr sz="1899" b="0">
                <a:solidFill>
                  <a:schemeClr val="bg2"/>
                </a:solidFill>
                <a:latin typeface="+mn-lt"/>
                <a:ea typeface="Gilroy" panose="00000500000000000000" pitchFamily="50" charset="0"/>
                <a:cs typeface="Gilroy" panose="00000500000000000000" pitchFamily="50" charset="0"/>
              </a:defRPr>
            </a:lvl1pPr>
            <a:lvl2pPr marL="0" indent="0">
              <a:spcBef>
                <a:spcPts val="100"/>
              </a:spcBef>
              <a:buFont typeface="Calibri" panose="020F0502020204030204" pitchFamily="34" charset="0"/>
              <a:buChar char=" "/>
              <a:defRPr sz="1699">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p:nvPr>
        </p:nvSpPr>
        <p:spPr>
          <a:xfrm>
            <a:off x="431102" y="2731259"/>
            <a:ext cx="11185080" cy="668692"/>
          </a:xfrm>
        </p:spPr>
        <p:txBody>
          <a:bodyPr/>
          <a:lstStyle>
            <a:lvl1pPr>
              <a:defRPr sz="4399">
                <a:solidFill>
                  <a:schemeClr val="bg2"/>
                </a:solidFill>
              </a:defRPr>
            </a:lvl1pPr>
          </a:lstStyle>
          <a:p>
            <a:r>
              <a:rPr lang="en-US" dirty="0"/>
              <a:t>Click to edit Master title style</a:t>
            </a:r>
          </a:p>
        </p:txBody>
      </p:sp>
      <p:grpSp>
        <p:nvGrpSpPr>
          <p:cNvPr id="43" name="Group 42">
            <a:extLst>
              <a:ext uri="{FF2B5EF4-FFF2-40B4-BE49-F238E27FC236}">
                <a16:creationId xmlns="" xmlns:a16="http://schemas.microsoft.com/office/drawing/2014/main" id="{1D8231D8-E67A-4F3D-AA21-6327BFA85941}"/>
              </a:ext>
            </a:extLst>
          </p:cNvPr>
          <p:cNvGrpSpPr/>
          <p:nvPr userDrawn="1"/>
        </p:nvGrpSpPr>
        <p:grpSpPr bwMode="gray">
          <a:xfrm>
            <a:off x="539751" y="1054100"/>
            <a:ext cx="1498357" cy="234950"/>
            <a:chOff x="539750" y="1054100"/>
            <a:chExt cx="1498357" cy="234950"/>
          </a:xfrm>
        </p:grpSpPr>
        <p:sp>
          <p:nvSpPr>
            <p:cNvPr id="44" name="AutoShape 3">
              <a:extLst>
                <a:ext uri="{FF2B5EF4-FFF2-40B4-BE49-F238E27FC236}">
                  <a16:creationId xmlns="" xmlns:a16="http://schemas.microsoft.com/office/drawing/2014/main" id="{BFEE35D3-B609-43C2-81D9-EB9569BE434E}"/>
                </a:ext>
              </a:extLst>
            </p:cNvPr>
            <p:cNvSpPr>
              <a:spLocks noChangeAspect="1" noChangeArrowheads="1" noTextEdit="1"/>
            </p:cNvSpPr>
            <p:nvPr userDrawn="1"/>
          </p:nvSpPr>
          <p:spPr bwMode="gray">
            <a:xfrm>
              <a:off x="539750" y="1054100"/>
              <a:ext cx="149066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5">
              <a:extLst>
                <a:ext uri="{FF2B5EF4-FFF2-40B4-BE49-F238E27FC236}">
                  <a16:creationId xmlns="" xmlns:a16="http://schemas.microsoft.com/office/drawing/2014/main" id="{006A6B39-AE2F-4AFF-96AB-80E7DE2BF645}"/>
                </a:ext>
              </a:extLst>
            </p:cNvPr>
            <p:cNvSpPr>
              <a:spLocks/>
            </p:cNvSpPr>
            <p:nvPr userDrawn="1"/>
          </p:nvSpPr>
          <p:spPr bwMode="gray">
            <a:xfrm>
              <a:off x="823913" y="1125538"/>
              <a:ext cx="92075" cy="15875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6">
              <a:extLst>
                <a:ext uri="{FF2B5EF4-FFF2-40B4-BE49-F238E27FC236}">
                  <a16:creationId xmlns="" xmlns:a16="http://schemas.microsoft.com/office/drawing/2014/main" id="{C425EBB1-CA2B-47D6-BAF0-345A1C19BF92}"/>
                </a:ext>
              </a:extLst>
            </p:cNvPr>
            <p:cNvSpPr>
              <a:spLocks/>
            </p:cNvSpPr>
            <p:nvPr userDrawn="1"/>
          </p:nvSpPr>
          <p:spPr bwMode="gray">
            <a:xfrm>
              <a:off x="539750" y="1123950"/>
              <a:ext cx="117475" cy="16351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7">
              <a:extLst>
                <a:ext uri="{FF2B5EF4-FFF2-40B4-BE49-F238E27FC236}">
                  <a16:creationId xmlns="" xmlns:a16="http://schemas.microsoft.com/office/drawing/2014/main" id="{DD637075-3FCE-496B-A005-DBC8945CFFBD}"/>
                </a:ext>
              </a:extLst>
            </p:cNvPr>
            <p:cNvSpPr>
              <a:spLocks noEditPoints="1"/>
            </p:cNvSpPr>
            <p:nvPr userDrawn="1"/>
          </p:nvSpPr>
          <p:spPr bwMode="gray">
            <a:xfrm>
              <a:off x="665163"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8">
              <a:extLst>
                <a:ext uri="{FF2B5EF4-FFF2-40B4-BE49-F238E27FC236}">
                  <a16:creationId xmlns="" xmlns:a16="http://schemas.microsoft.com/office/drawing/2014/main" id="{A6E63787-277C-48CE-A1A6-A74BE91B9094}"/>
                </a:ext>
              </a:extLst>
            </p:cNvPr>
            <p:cNvSpPr>
              <a:spLocks/>
            </p:cNvSpPr>
            <p:nvPr userDrawn="1"/>
          </p:nvSpPr>
          <p:spPr bwMode="gray">
            <a:xfrm>
              <a:off x="928688" y="1127125"/>
              <a:ext cx="163513" cy="157163"/>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Oval 9">
              <a:extLst>
                <a:ext uri="{FF2B5EF4-FFF2-40B4-BE49-F238E27FC236}">
                  <a16:creationId xmlns="" xmlns:a16="http://schemas.microsoft.com/office/drawing/2014/main" id="{806FC878-AD0D-4131-A042-B1E45F153E8C}"/>
                </a:ext>
              </a:extLst>
            </p:cNvPr>
            <p:cNvSpPr>
              <a:spLocks noChangeArrowheads="1"/>
            </p:cNvSpPr>
            <p:nvPr userDrawn="1"/>
          </p:nvSpPr>
          <p:spPr bwMode="gray">
            <a:xfrm>
              <a:off x="1100138" y="1054100"/>
              <a:ext cx="50800" cy="5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Rectangle 10">
              <a:extLst>
                <a:ext uri="{FF2B5EF4-FFF2-40B4-BE49-F238E27FC236}">
                  <a16:creationId xmlns="" xmlns:a16="http://schemas.microsoft.com/office/drawing/2014/main" id="{7E873F7C-104A-4021-BB0D-AB05063CB2AC}"/>
                </a:ext>
              </a:extLst>
            </p:cNvPr>
            <p:cNvSpPr>
              <a:spLocks noChangeArrowheads="1"/>
            </p:cNvSpPr>
            <p:nvPr userDrawn="1"/>
          </p:nvSpPr>
          <p:spPr bwMode="gray">
            <a:xfrm>
              <a:off x="1104900" y="1127125"/>
              <a:ext cx="39688" cy="157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11">
              <a:extLst>
                <a:ext uri="{FF2B5EF4-FFF2-40B4-BE49-F238E27FC236}">
                  <a16:creationId xmlns="" xmlns:a16="http://schemas.microsoft.com/office/drawing/2014/main" id="{2E8A1865-AF39-4CAB-8C05-F6266740A6F1}"/>
                </a:ext>
              </a:extLst>
            </p:cNvPr>
            <p:cNvSpPr>
              <a:spLocks/>
            </p:cNvSpPr>
            <p:nvPr userDrawn="1"/>
          </p:nvSpPr>
          <p:spPr bwMode="gray">
            <a:xfrm>
              <a:off x="1162050" y="1123950"/>
              <a:ext cx="147638" cy="16351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12">
              <a:extLst>
                <a:ext uri="{FF2B5EF4-FFF2-40B4-BE49-F238E27FC236}">
                  <a16:creationId xmlns="" xmlns:a16="http://schemas.microsoft.com/office/drawing/2014/main" id="{98C7B756-135B-4C9C-A0D7-6BF91AFB931D}"/>
                </a:ext>
              </a:extLst>
            </p:cNvPr>
            <p:cNvSpPr>
              <a:spLocks noEditPoints="1"/>
            </p:cNvSpPr>
            <p:nvPr userDrawn="1"/>
          </p:nvSpPr>
          <p:spPr bwMode="gray">
            <a:xfrm>
              <a:off x="1314450"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13">
              <a:extLst>
                <a:ext uri="{FF2B5EF4-FFF2-40B4-BE49-F238E27FC236}">
                  <a16:creationId xmlns="" xmlns:a16="http://schemas.microsoft.com/office/drawing/2014/main" id="{0DAEAED4-DF27-48F1-840C-0D5AA6589448}"/>
                </a:ext>
              </a:extLst>
            </p:cNvPr>
            <p:cNvSpPr>
              <a:spLocks/>
            </p:cNvSpPr>
            <p:nvPr userDrawn="1"/>
          </p:nvSpPr>
          <p:spPr bwMode="gray">
            <a:xfrm>
              <a:off x="1790700" y="1127125"/>
              <a:ext cx="241300" cy="157163"/>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4" name="Freeform 14">
              <a:extLst>
                <a:ext uri="{FF2B5EF4-FFF2-40B4-BE49-F238E27FC236}">
                  <a16:creationId xmlns="" xmlns:a16="http://schemas.microsoft.com/office/drawing/2014/main" id="{7202CD2A-7DBB-4AD3-98CC-79A285C1A997}"/>
                </a:ext>
              </a:extLst>
            </p:cNvPr>
            <p:cNvSpPr>
              <a:spLocks/>
            </p:cNvSpPr>
            <p:nvPr userDrawn="1"/>
          </p:nvSpPr>
          <p:spPr bwMode="gray">
            <a:xfrm>
              <a:off x="1473200" y="1123950"/>
              <a:ext cx="146050" cy="160338"/>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5" name="Freeform 15">
              <a:extLst>
                <a:ext uri="{FF2B5EF4-FFF2-40B4-BE49-F238E27FC236}">
                  <a16:creationId xmlns="" xmlns:a16="http://schemas.microsoft.com/office/drawing/2014/main" id="{96C4E1B9-C482-4910-8247-6715FF6802E3}"/>
                </a:ext>
              </a:extLst>
            </p:cNvPr>
            <p:cNvSpPr>
              <a:spLocks noEditPoints="1"/>
            </p:cNvSpPr>
            <p:nvPr userDrawn="1"/>
          </p:nvSpPr>
          <p:spPr bwMode="gray">
            <a:xfrm>
              <a:off x="1633538" y="1127125"/>
              <a:ext cx="168275" cy="161925"/>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56" name="Group 55">
              <a:extLst>
                <a:ext uri="{FF2B5EF4-FFF2-40B4-BE49-F238E27FC236}">
                  <a16:creationId xmlns="" xmlns:a16="http://schemas.microsoft.com/office/drawing/2014/main" id="{8DB6AC56-32CF-4092-84B9-DFE59ADD8943}"/>
                </a:ext>
              </a:extLst>
            </p:cNvPr>
            <p:cNvGrpSpPr>
              <a:grpSpLocks noChangeAspect="1"/>
            </p:cNvGrpSpPr>
            <p:nvPr/>
          </p:nvGrpSpPr>
          <p:grpSpPr bwMode="gray">
            <a:xfrm>
              <a:off x="1998819" y="1263267"/>
              <a:ext cx="39288" cy="20954"/>
              <a:chOff x="2687241" y="1822450"/>
              <a:chExt cx="23813" cy="12700"/>
            </a:xfrm>
          </p:grpSpPr>
          <p:sp>
            <p:nvSpPr>
              <p:cNvPr id="57" name="Freeform 8">
                <a:extLst>
                  <a:ext uri="{FF2B5EF4-FFF2-40B4-BE49-F238E27FC236}">
                    <a16:creationId xmlns="" xmlns:a16="http://schemas.microsoft.com/office/drawing/2014/main" id="{E068B85F-6362-4C10-A5E8-A55F2E552202}"/>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58" name="Freeform 9">
                <a:extLst>
                  <a:ext uri="{FF2B5EF4-FFF2-40B4-BE49-F238E27FC236}">
                    <a16:creationId xmlns="" xmlns:a16="http://schemas.microsoft.com/office/drawing/2014/main" id="{5895B6DD-D19F-42FF-951D-1442EFC52BEB}"/>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1264302282"/>
      </p:ext>
    </p:extLst>
  </p:cSld>
  <p:clrMapOvr>
    <a:masterClrMapping/>
  </p:clrMapOvr>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6318536"/>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Question Slide">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0629" y="3599345"/>
            <a:ext cx="10441443" cy="1374775"/>
          </a:xfrm>
        </p:spPr>
        <p:txBody>
          <a:bodyPr/>
          <a:lstStyle>
            <a:lvl1pPr marL="0" indent="0">
              <a:buFont typeface="Calibri" panose="020F0502020204030204" pitchFamily="34" charset="0"/>
              <a:buChar char=" "/>
              <a:defRPr sz="1899" b="0">
                <a:solidFill>
                  <a:schemeClr val="bg2"/>
                </a:solidFill>
                <a:latin typeface="+mn-lt"/>
                <a:ea typeface="Gilroy" panose="00000500000000000000" pitchFamily="50" charset="0"/>
                <a:cs typeface="Gilroy" panose="00000500000000000000" pitchFamily="50" charset="0"/>
              </a:defRPr>
            </a:lvl1pPr>
            <a:lvl2pPr marL="0" indent="0">
              <a:spcBef>
                <a:spcPts val="100"/>
              </a:spcBef>
              <a:buFont typeface="Calibri" panose="020F0502020204030204" pitchFamily="34" charset="0"/>
              <a:buChar char=" "/>
              <a:defRPr sz="1699">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p:nvPr>
        </p:nvSpPr>
        <p:spPr>
          <a:xfrm>
            <a:off x="431102" y="2731259"/>
            <a:ext cx="11185080" cy="668692"/>
          </a:xfrm>
        </p:spPr>
        <p:txBody>
          <a:bodyPr/>
          <a:lstStyle>
            <a:lvl1pPr>
              <a:defRPr sz="4399" b="1">
                <a:solidFill>
                  <a:schemeClr val="bg2"/>
                </a:solidFill>
              </a:defRPr>
            </a:lvl1pPr>
          </a:lstStyle>
          <a:p>
            <a:r>
              <a:rPr lang="en-US" dirty="0"/>
              <a:t>Click to edit Master title style</a:t>
            </a:r>
          </a:p>
        </p:txBody>
      </p:sp>
      <p:grpSp>
        <p:nvGrpSpPr>
          <p:cNvPr id="43" name="Group 42">
            <a:extLst>
              <a:ext uri="{FF2B5EF4-FFF2-40B4-BE49-F238E27FC236}">
                <a16:creationId xmlns="" xmlns:a16="http://schemas.microsoft.com/office/drawing/2014/main" id="{E24F6211-F7A9-4145-BE9E-9CC8F5037BA8}"/>
              </a:ext>
            </a:extLst>
          </p:cNvPr>
          <p:cNvGrpSpPr/>
          <p:nvPr userDrawn="1"/>
        </p:nvGrpSpPr>
        <p:grpSpPr bwMode="gray">
          <a:xfrm>
            <a:off x="539751" y="1054100"/>
            <a:ext cx="1498357" cy="234950"/>
            <a:chOff x="539750" y="1054100"/>
            <a:chExt cx="1498357" cy="234950"/>
          </a:xfrm>
        </p:grpSpPr>
        <p:sp>
          <p:nvSpPr>
            <p:cNvPr id="44" name="AutoShape 3">
              <a:extLst>
                <a:ext uri="{FF2B5EF4-FFF2-40B4-BE49-F238E27FC236}">
                  <a16:creationId xmlns="" xmlns:a16="http://schemas.microsoft.com/office/drawing/2014/main" id="{BDDAAA93-2B96-43AA-8E9F-D15CB11BC811}"/>
                </a:ext>
              </a:extLst>
            </p:cNvPr>
            <p:cNvSpPr>
              <a:spLocks noChangeAspect="1" noChangeArrowheads="1" noTextEdit="1"/>
            </p:cNvSpPr>
            <p:nvPr userDrawn="1"/>
          </p:nvSpPr>
          <p:spPr bwMode="gray">
            <a:xfrm>
              <a:off x="539750" y="1054100"/>
              <a:ext cx="149066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5">
              <a:extLst>
                <a:ext uri="{FF2B5EF4-FFF2-40B4-BE49-F238E27FC236}">
                  <a16:creationId xmlns="" xmlns:a16="http://schemas.microsoft.com/office/drawing/2014/main" id="{AC91E5DE-69E1-431F-AF4A-B7FAF3076796}"/>
                </a:ext>
              </a:extLst>
            </p:cNvPr>
            <p:cNvSpPr>
              <a:spLocks/>
            </p:cNvSpPr>
            <p:nvPr userDrawn="1"/>
          </p:nvSpPr>
          <p:spPr bwMode="gray">
            <a:xfrm>
              <a:off x="823913" y="1125538"/>
              <a:ext cx="92075" cy="15875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6">
              <a:extLst>
                <a:ext uri="{FF2B5EF4-FFF2-40B4-BE49-F238E27FC236}">
                  <a16:creationId xmlns="" xmlns:a16="http://schemas.microsoft.com/office/drawing/2014/main" id="{01F85A7D-1F5F-4FE1-B8B7-532F23CFA369}"/>
                </a:ext>
              </a:extLst>
            </p:cNvPr>
            <p:cNvSpPr>
              <a:spLocks/>
            </p:cNvSpPr>
            <p:nvPr userDrawn="1"/>
          </p:nvSpPr>
          <p:spPr bwMode="gray">
            <a:xfrm>
              <a:off x="539750" y="1123950"/>
              <a:ext cx="117475" cy="16351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7">
              <a:extLst>
                <a:ext uri="{FF2B5EF4-FFF2-40B4-BE49-F238E27FC236}">
                  <a16:creationId xmlns="" xmlns:a16="http://schemas.microsoft.com/office/drawing/2014/main" id="{CF836577-0306-4EA3-9218-544E72222796}"/>
                </a:ext>
              </a:extLst>
            </p:cNvPr>
            <p:cNvSpPr>
              <a:spLocks noEditPoints="1"/>
            </p:cNvSpPr>
            <p:nvPr userDrawn="1"/>
          </p:nvSpPr>
          <p:spPr bwMode="gray">
            <a:xfrm>
              <a:off x="665163"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8">
              <a:extLst>
                <a:ext uri="{FF2B5EF4-FFF2-40B4-BE49-F238E27FC236}">
                  <a16:creationId xmlns="" xmlns:a16="http://schemas.microsoft.com/office/drawing/2014/main" id="{E1045394-0B1B-4391-98FC-468ADCBCD995}"/>
                </a:ext>
              </a:extLst>
            </p:cNvPr>
            <p:cNvSpPr>
              <a:spLocks/>
            </p:cNvSpPr>
            <p:nvPr userDrawn="1"/>
          </p:nvSpPr>
          <p:spPr bwMode="gray">
            <a:xfrm>
              <a:off x="928688" y="1127125"/>
              <a:ext cx="163513" cy="157163"/>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Oval 9">
              <a:extLst>
                <a:ext uri="{FF2B5EF4-FFF2-40B4-BE49-F238E27FC236}">
                  <a16:creationId xmlns="" xmlns:a16="http://schemas.microsoft.com/office/drawing/2014/main" id="{80E4B78B-D1A0-42CD-8563-EAA14D40213B}"/>
                </a:ext>
              </a:extLst>
            </p:cNvPr>
            <p:cNvSpPr>
              <a:spLocks noChangeArrowheads="1"/>
            </p:cNvSpPr>
            <p:nvPr userDrawn="1"/>
          </p:nvSpPr>
          <p:spPr bwMode="gray">
            <a:xfrm>
              <a:off x="1100138" y="1054100"/>
              <a:ext cx="50800" cy="5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Rectangle 10">
              <a:extLst>
                <a:ext uri="{FF2B5EF4-FFF2-40B4-BE49-F238E27FC236}">
                  <a16:creationId xmlns="" xmlns:a16="http://schemas.microsoft.com/office/drawing/2014/main" id="{EBE8B1B6-EE79-4E61-A6FE-03CA1C81B3F5}"/>
                </a:ext>
              </a:extLst>
            </p:cNvPr>
            <p:cNvSpPr>
              <a:spLocks noChangeArrowheads="1"/>
            </p:cNvSpPr>
            <p:nvPr userDrawn="1"/>
          </p:nvSpPr>
          <p:spPr bwMode="gray">
            <a:xfrm>
              <a:off x="1104900" y="1127125"/>
              <a:ext cx="39688" cy="157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11">
              <a:extLst>
                <a:ext uri="{FF2B5EF4-FFF2-40B4-BE49-F238E27FC236}">
                  <a16:creationId xmlns="" xmlns:a16="http://schemas.microsoft.com/office/drawing/2014/main" id="{A480B79C-700D-4BBB-826F-6C808BFC26D3}"/>
                </a:ext>
              </a:extLst>
            </p:cNvPr>
            <p:cNvSpPr>
              <a:spLocks/>
            </p:cNvSpPr>
            <p:nvPr userDrawn="1"/>
          </p:nvSpPr>
          <p:spPr bwMode="gray">
            <a:xfrm>
              <a:off x="1162050" y="1123950"/>
              <a:ext cx="147638" cy="16351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12">
              <a:extLst>
                <a:ext uri="{FF2B5EF4-FFF2-40B4-BE49-F238E27FC236}">
                  <a16:creationId xmlns="" xmlns:a16="http://schemas.microsoft.com/office/drawing/2014/main" id="{363F41F8-1EC2-4EF4-AD6B-B6A826C3A332}"/>
                </a:ext>
              </a:extLst>
            </p:cNvPr>
            <p:cNvSpPr>
              <a:spLocks noEditPoints="1"/>
            </p:cNvSpPr>
            <p:nvPr userDrawn="1"/>
          </p:nvSpPr>
          <p:spPr bwMode="gray">
            <a:xfrm>
              <a:off x="1314450"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13">
              <a:extLst>
                <a:ext uri="{FF2B5EF4-FFF2-40B4-BE49-F238E27FC236}">
                  <a16:creationId xmlns="" xmlns:a16="http://schemas.microsoft.com/office/drawing/2014/main" id="{A440DBD9-AD4A-4B69-A053-4297220B5A77}"/>
                </a:ext>
              </a:extLst>
            </p:cNvPr>
            <p:cNvSpPr>
              <a:spLocks/>
            </p:cNvSpPr>
            <p:nvPr userDrawn="1"/>
          </p:nvSpPr>
          <p:spPr bwMode="gray">
            <a:xfrm>
              <a:off x="1790700" y="1127125"/>
              <a:ext cx="241300" cy="157163"/>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4" name="Freeform 14">
              <a:extLst>
                <a:ext uri="{FF2B5EF4-FFF2-40B4-BE49-F238E27FC236}">
                  <a16:creationId xmlns="" xmlns:a16="http://schemas.microsoft.com/office/drawing/2014/main" id="{5DD7F9F6-C40A-44C3-BFC1-12FCC89D1F4C}"/>
                </a:ext>
              </a:extLst>
            </p:cNvPr>
            <p:cNvSpPr>
              <a:spLocks/>
            </p:cNvSpPr>
            <p:nvPr userDrawn="1"/>
          </p:nvSpPr>
          <p:spPr bwMode="gray">
            <a:xfrm>
              <a:off x="1473200" y="1123950"/>
              <a:ext cx="146050" cy="160338"/>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5" name="Freeform 15">
              <a:extLst>
                <a:ext uri="{FF2B5EF4-FFF2-40B4-BE49-F238E27FC236}">
                  <a16:creationId xmlns="" xmlns:a16="http://schemas.microsoft.com/office/drawing/2014/main" id="{1C5059AD-11C1-4D77-B86E-11F85A988E90}"/>
                </a:ext>
              </a:extLst>
            </p:cNvPr>
            <p:cNvSpPr>
              <a:spLocks noEditPoints="1"/>
            </p:cNvSpPr>
            <p:nvPr userDrawn="1"/>
          </p:nvSpPr>
          <p:spPr bwMode="gray">
            <a:xfrm>
              <a:off x="1633538" y="1127125"/>
              <a:ext cx="168275" cy="161925"/>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56" name="Group 55">
              <a:extLst>
                <a:ext uri="{FF2B5EF4-FFF2-40B4-BE49-F238E27FC236}">
                  <a16:creationId xmlns="" xmlns:a16="http://schemas.microsoft.com/office/drawing/2014/main" id="{E54F817F-FBB6-4AFA-ABC0-24EF64E42571}"/>
                </a:ext>
              </a:extLst>
            </p:cNvPr>
            <p:cNvGrpSpPr>
              <a:grpSpLocks noChangeAspect="1"/>
            </p:cNvGrpSpPr>
            <p:nvPr/>
          </p:nvGrpSpPr>
          <p:grpSpPr bwMode="gray">
            <a:xfrm>
              <a:off x="1998819" y="1263267"/>
              <a:ext cx="39288" cy="20954"/>
              <a:chOff x="2687241" y="1822450"/>
              <a:chExt cx="23813" cy="12700"/>
            </a:xfrm>
          </p:grpSpPr>
          <p:sp>
            <p:nvSpPr>
              <p:cNvPr id="57" name="Freeform 8">
                <a:extLst>
                  <a:ext uri="{FF2B5EF4-FFF2-40B4-BE49-F238E27FC236}">
                    <a16:creationId xmlns="" xmlns:a16="http://schemas.microsoft.com/office/drawing/2014/main" id="{5A908FF5-7479-4DB2-BA6C-0AC7718482FD}"/>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58" name="Freeform 9">
                <a:extLst>
                  <a:ext uri="{FF2B5EF4-FFF2-40B4-BE49-F238E27FC236}">
                    <a16:creationId xmlns="" xmlns:a16="http://schemas.microsoft.com/office/drawing/2014/main" id="{BE60C21A-C6DF-46AA-94D9-99E0E44D33D9}"/>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523500031"/>
      </p:ext>
    </p:extLst>
  </p:cSld>
  <p:clrMapOvr>
    <a:masterClrMapping/>
  </p:clrMapOvr>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Thank You_1_Name">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0629" y="3599345"/>
            <a:ext cx="10441443" cy="1374775"/>
          </a:xfrm>
        </p:spPr>
        <p:txBody>
          <a:bodyPr/>
          <a:lstStyle>
            <a:lvl1pPr marL="0" indent="0">
              <a:buFont typeface="Calibri" panose="020F0502020204030204" pitchFamily="34" charset="0"/>
              <a:buChar char=" "/>
              <a:defRPr sz="1899" b="0">
                <a:solidFill>
                  <a:schemeClr val="bg2"/>
                </a:solidFill>
                <a:latin typeface="+mn-lt"/>
                <a:ea typeface="Gilroy" panose="00000500000000000000" pitchFamily="50" charset="0"/>
                <a:cs typeface="Gilroy" panose="00000500000000000000" pitchFamily="50" charset="0"/>
              </a:defRPr>
            </a:lvl1pPr>
            <a:lvl2pPr marL="0" indent="0">
              <a:spcBef>
                <a:spcPts val="100"/>
              </a:spcBef>
              <a:buFont typeface="Calibri" panose="020F0502020204030204" pitchFamily="34" charset="0"/>
              <a:buChar char=" "/>
              <a:defRPr sz="1699">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p:nvPr>
        </p:nvSpPr>
        <p:spPr>
          <a:xfrm>
            <a:off x="431102" y="2731259"/>
            <a:ext cx="11185080" cy="668692"/>
          </a:xfrm>
        </p:spPr>
        <p:txBody>
          <a:bodyPr/>
          <a:lstStyle>
            <a:lvl1pPr>
              <a:defRPr sz="4399" b="1">
                <a:solidFill>
                  <a:schemeClr val="bg2"/>
                </a:solidFill>
              </a:defRPr>
            </a:lvl1pPr>
          </a:lstStyle>
          <a:p>
            <a:r>
              <a:rPr lang="en-US" dirty="0"/>
              <a:t>Click to edit Master title style</a:t>
            </a:r>
          </a:p>
        </p:txBody>
      </p:sp>
      <p:grpSp>
        <p:nvGrpSpPr>
          <p:cNvPr id="43" name="Group 42">
            <a:extLst>
              <a:ext uri="{FF2B5EF4-FFF2-40B4-BE49-F238E27FC236}">
                <a16:creationId xmlns="" xmlns:a16="http://schemas.microsoft.com/office/drawing/2014/main" id="{59E002F9-4864-4463-A5EE-F975F25FF9A4}"/>
              </a:ext>
            </a:extLst>
          </p:cNvPr>
          <p:cNvGrpSpPr/>
          <p:nvPr userDrawn="1"/>
        </p:nvGrpSpPr>
        <p:grpSpPr bwMode="gray">
          <a:xfrm>
            <a:off x="539751" y="1054100"/>
            <a:ext cx="1498357" cy="234950"/>
            <a:chOff x="539750" y="1054100"/>
            <a:chExt cx="1498357" cy="234950"/>
          </a:xfrm>
        </p:grpSpPr>
        <p:sp>
          <p:nvSpPr>
            <p:cNvPr id="44" name="AutoShape 3">
              <a:extLst>
                <a:ext uri="{FF2B5EF4-FFF2-40B4-BE49-F238E27FC236}">
                  <a16:creationId xmlns="" xmlns:a16="http://schemas.microsoft.com/office/drawing/2014/main" id="{CD60E101-BD25-4987-A29F-8651D8D59945}"/>
                </a:ext>
              </a:extLst>
            </p:cNvPr>
            <p:cNvSpPr>
              <a:spLocks noChangeAspect="1" noChangeArrowheads="1" noTextEdit="1"/>
            </p:cNvSpPr>
            <p:nvPr userDrawn="1"/>
          </p:nvSpPr>
          <p:spPr bwMode="gray">
            <a:xfrm>
              <a:off x="539750" y="1054100"/>
              <a:ext cx="149066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5">
              <a:extLst>
                <a:ext uri="{FF2B5EF4-FFF2-40B4-BE49-F238E27FC236}">
                  <a16:creationId xmlns="" xmlns:a16="http://schemas.microsoft.com/office/drawing/2014/main" id="{BECB4618-5B7D-46B1-8301-FD495CC275D1}"/>
                </a:ext>
              </a:extLst>
            </p:cNvPr>
            <p:cNvSpPr>
              <a:spLocks/>
            </p:cNvSpPr>
            <p:nvPr userDrawn="1"/>
          </p:nvSpPr>
          <p:spPr bwMode="gray">
            <a:xfrm>
              <a:off x="823913" y="1125538"/>
              <a:ext cx="92075" cy="15875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6">
              <a:extLst>
                <a:ext uri="{FF2B5EF4-FFF2-40B4-BE49-F238E27FC236}">
                  <a16:creationId xmlns="" xmlns:a16="http://schemas.microsoft.com/office/drawing/2014/main" id="{60B0B988-6E1C-49FE-8059-ED4E945634EF}"/>
                </a:ext>
              </a:extLst>
            </p:cNvPr>
            <p:cNvSpPr>
              <a:spLocks/>
            </p:cNvSpPr>
            <p:nvPr userDrawn="1"/>
          </p:nvSpPr>
          <p:spPr bwMode="gray">
            <a:xfrm>
              <a:off x="539750" y="1123950"/>
              <a:ext cx="117475" cy="16351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7">
              <a:extLst>
                <a:ext uri="{FF2B5EF4-FFF2-40B4-BE49-F238E27FC236}">
                  <a16:creationId xmlns="" xmlns:a16="http://schemas.microsoft.com/office/drawing/2014/main" id="{BE762C3F-CECB-4F2D-A8C5-9A4431E32353}"/>
                </a:ext>
              </a:extLst>
            </p:cNvPr>
            <p:cNvSpPr>
              <a:spLocks noEditPoints="1"/>
            </p:cNvSpPr>
            <p:nvPr userDrawn="1"/>
          </p:nvSpPr>
          <p:spPr bwMode="gray">
            <a:xfrm>
              <a:off x="665163"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8">
              <a:extLst>
                <a:ext uri="{FF2B5EF4-FFF2-40B4-BE49-F238E27FC236}">
                  <a16:creationId xmlns="" xmlns:a16="http://schemas.microsoft.com/office/drawing/2014/main" id="{196A9012-81D7-4A39-85FA-BB1F5CE3E42C}"/>
                </a:ext>
              </a:extLst>
            </p:cNvPr>
            <p:cNvSpPr>
              <a:spLocks/>
            </p:cNvSpPr>
            <p:nvPr userDrawn="1"/>
          </p:nvSpPr>
          <p:spPr bwMode="gray">
            <a:xfrm>
              <a:off x="928688" y="1127125"/>
              <a:ext cx="163513" cy="157163"/>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Oval 9">
              <a:extLst>
                <a:ext uri="{FF2B5EF4-FFF2-40B4-BE49-F238E27FC236}">
                  <a16:creationId xmlns="" xmlns:a16="http://schemas.microsoft.com/office/drawing/2014/main" id="{6C512A8A-0BC5-4747-B47E-33BA3049D4B5}"/>
                </a:ext>
              </a:extLst>
            </p:cNvPr>
            <p:cNvSpPr>
              <a:spLocks noChangeArrowheads="1"/>
            </p:cNvSpPr>
            <p:nvPr userDrawn="1"/>
          </p:nvSpPr>
          <p:spPr bwMode="gray">
            <a:xfrm>
              <a:off x="1100138" y="1054100"/>
              <a:ext cx="50800" cy="5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Rectangle 10">
              <a:extLst>
                <a:ext uri="{FF2B5EF4-FFF2-40B4-BE49-F238E27FC236}">
                  <a16:creationId xmlns="" xmlns:a16="http://schemas.microsoft.com/office/drawing/2014/main" id="{D7EFE9DD-59DF-4798-93A9-5AF12FB0BBEF}"/>
                </a:ext>
              </a:extLst>
            </p:cNvPr>
            <p:cNvSpPr>
              <a:spLocks noChangeArrowheads="1"/>
            </p:cNvSpPr>
            <p:nvPr userDrawn="1"/>
          </p:nvSpPr>
          <p:spPr bwMode="gray">
            <a:xfrm>
              <a:off x="1104900" y="1127125"/>
              <a:ext cx="39688" cy="157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11">
              <a:extLst>
                <a:ext uri="{FF2B5EF4-FFF2-40B4-BE49-F238E27FC236}">
                  <a16:creationId xmlns="" xmlns:a16="http://schemas.microsoft.com/office/drawing/2014/main" id="{A526D7AA-8512-4D15-ACB8-70621D871E5E}"/>
                </a:ext>
              </a:extLst>
            </p:cNvPr>
            <p:cNvSpPr>
              <a:spLocks/>
            </p:cNvSpPr>
            <p:nvPr userDrawn="1"/>
          </p:nvSpPr>
          <p:spPr bwMode="gray">
            <a:xfrm>
              <a:off x="1162050" y="1123950"/>
              <a:ext cx="147638" cy="16351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12">
              <a:extLst>
                <a:ext uri="{FF2B5EF4-FFF2-40B4-BE49-F238E27FC236}">
                  <a16:creationId xmlns="" xmlns:a16="http://schemas.microsoft.com/office/drawing/2014/main" id="{E2F58E73-CE6C-43CF-AF5F-D96D81AA4A21}"/>
                </a:ext>
              </a:extLst>
            </p:cNvPr>
            <p:cNvSpPr>
              <a:spLocks noEditPoints="1"/>
            </p:cNvSpPr>
            <p:nvPr userDrawn="1"/>
          </p:nvSpPr>
          <p:spPr bwMode="gray">
            <a:xfrm>
              <a:off x="1314450" y="1123950"/>
              <a:ext cx="142875" cy="16351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13">
              <a:extLst>
                <a:ext uri="{FF2B5EF4-FFF2-40B4-BE49-F238E27FC236}">
                  <a16:creationId xmlns="" xmlns:a16="http://schemas.microsoft.com/office/drawing/2014/main" id="{1BE90B64-1CDA-4A4D-8B91-21AFA5C2E771}"/>
                </a:ext>
              </a:extLst>
            </p:cNvPr>
            <p:cNvSpPr>
              <a:spLocks/>
            </p:cNvSpPr>
            <p:nvPr userDrawn="1"/>
          </p:nvSpPr>
          <p:spPr bwMode="gray">
            <a:xfrm>
              <a:off x="1790700" y="1127125"/>
              <a:ext cx="241300" cy="157163"/>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4" name="Freeform 14">
              <a:extLst>
                <a:ext uri="{FF2B5EF4-FFF2-40B4-BE49-F238E27FC236}">
                  <a16:creationId xmlns="" xmlns:a16="http://schemas.microsoft.com/office/drawing/2014/main" id="{F784ED14-C99B-4268-B978-773DBAC390A3}"/>
                </a:ext>
              </a:extLst>
            </p:cNvPr>
            <p:cNvSpPr>
              <a:spLocks/>
            </p:cNvSpPr>
            <p:nvPr userDrawn="1"/>
          </p:nvSpPr>
          <p:spPr bwMode="gray">
            <a:xfrm>
              <a:off x="1473200" y="1123950"/>
              <a:ext cx="146050" cy="160338"/>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5" name="Freeform 15">
              <a:extLst>
                <a:ext uri="{FF2B5EF4-FFF2-40B4-BE49-F238E27FC236}">
                  <a16:creationId xmlns="" xmlns:a16="http://schemas.microsoft.com/office/drawing/2014/main" id="{8CAFE57C-BD90-4ED5-B49E-B064E16575D0}"/>
                </a:ext>
              </a:extLst>
            </p:cNvPr>
            <p:cNvSpPr>
              <a:spLocks noEditPoints="1"/>
            </p:cNvSpPr>
            <p:nvPr userDrawn="1"/>
          </p:nvSpPr>
          <p:spPr bwMode="gray">
            <a:xfrm>
              <a:off x="1633538" y="1127125"/>
              <a:ext cx="168275" cy="161925"/>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56" name="Group 55">
              <a:extLst>
                <a:ext uri="{FF2B5EF4-FFF2-40B4-BE49-F238E27FC236}">
                  <a16:creationId xmlns="" xmlns:a16="http://schemas.microsoft.com/office/drawing/2014/main" id="{A8C105BC-FE57-4C7F-BCA5-90A435709553}"/>
                </a:ext>
              </a:extLst>
            </p:cNvPr>
            <p:cNvGrpSpPr>
              <a:grpSpLocks noChangeAspect="1"/>
            </p:cNvGrpSpPr>
            <p:nvPr/>
          </p:nvGrpSpPr>
          <p:grpSpPr bwMode="gray">
            <a:xfrm>
              <a:off x="1998819" y="1263267"/>
              <a:ext cx="39288" cy="20954"/>
              <a:chOff x="2687241" y="1822450"/>
              <a:chExt cx="23813" cy="12700"/>
            </a:xfrm>
          </p:grpSpPr>
          <p:sp>
            <p:nvSpPr>
              <p:cNvPr id="57" name="Freeform 8">
                <a:extLst>
                  <a:ext uri="{FF2B5EF4-FFF2-40B4-BE49-F238E27FC236}">
                    <a16:creationId xmlns="" xmlns:a16="http://schemas.microsoft.com/office/drawing/2014/main" id="{5BA614DB-820D-42C5-BC01-2A0C0B1F2156}"/>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58" name="Freeform 9">
                <a:extLst>
                  <a:ext uri="{FF2B5EF4-FFF2-40B4-BE49-F238E27FC236}">
                    <a16:creationId xmlns="" xmlns:a16="http://schemas.microsoft.com/office/drawing/2014/main" id="{74D90B02-6A2E-419E-A48C-6F4A9696A3B7}"/>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rgbClr val="FFFFFF"/>
              </a:solidFill>
              <a:ln w="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765186127"/>
      </p:ext>
    </p:extLst>
  </p:cSld>
  <p:clrMapOvr>
    <a:masterClrMapping/>
  </p:clrMapOvr>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Thank You_Blank_Name">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0629" y="3599345"/>
            <a:ext cx="10441443" cy="1374775"/>
          </a:xfrm>
        </p:spPr>
        <p:txBody>
          <a:bodyPr/>
          <a:lstStyle>
            <a:lvl1pPr marL="0" indent="0">
              <a:buFont typeface="Calibri" panose="020F0502020204030204" pitchFamily="34" charset="0"/>
              <a:buChar char=" "/>
              <a:defRPr sz="1899" b="0">
                <a:solidFill>
                  <a:schemeClr val="bg2"/>
                </a:solidFill>
                <a:latin typeface="+mn-lt"/>
                <a:ea typeface="Gilroy" panose="00000500000000000000" pitchFamily="50" charset="0"/>
                <a:cs typeface="Gilroy" panose="00000500000000000000" pitchFamily="50" charset="0"/>
              </a:defRPr>
            </a:lvl1pPr>
            <a:lvl2pPr marL="0" indent="0">
              <a:spcBef>
                <a:spcPts val="100"/>
              </a:spcBef>
              <a:buFont typeface="Calibri" panose="020F0502020204030204" pitchFamily="34" charset="0"/>
              <a:buChar char=" "/>
              <a:defRPr sz="1699">
                <a:solidFill>
                  <a:schemeClr val="bg2"/>
                </a:solidFill>
                <a:latin typeface="+mn-lt"/>
                <a:ea typeface="Gilroy" panose="00000500000000000000" pitchFamily="50" charset="0"/>
                <a:cs typeface="Gilroy" panose="00000500000000000000" pitchFamily="50" charset="0"/>
              </a:defRPr>
            </a:lvl2pPr>
          </a:lstStyle>
          <a:p>
            <a:pPr lvl="0"/>
            <a:r>
              <a:rPr lang="en-US" dirty="0"/>
              <a:t>Click to edit Master text styles</a:t>
            </a:r>
          </a:p>
          <a:p>
            <a:pPr lvl="1"/>
            <a:r>
              <a:rPr lang="en-US" dirty="0"/>
              <a:t>Second level</a:t>
            </a:r>
          </a:p>
        </p:txBody>
      </p:sp>
      <p:sp>
        <p:nvSpPr>
          <p:cNvPr id="3" name="Title 2"/>
          <p:cNvSpPr>
            <a:spLocks noGrp="1"/>
          </p:cNvSpPr>
          <p:nvPr>
            <p:ph type="title"/>
          </p:nvPr>
        </p:nvSpPr>
        <p:spPr>
          <a:xfrm>
            <a:off x="431102" y="2731259"/>
            <a:ext cx="11185080" cy="668692"/>
          </a:xfrm>
        </p:spPr>
        <p:txBody>
          <a:bodyPr/>
          <a:lstStyle>
            <a:lvl1pPr>
              <a:defRPr sz="4399"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46616982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Click to edit master title style</a:t>
            </a:r>
          </a:p>
        </p:txBody>
      </p:sp>
    </p:spTree>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Do not use">
    <p:spTree>
      <p:nvGrpSpPr>
        <p:cNvPr id="1" name=""/>
        <p:cNvGrpSpPr/>
        <p:nvPr/>
      </p:nvGrpSpPr>
      <p:grpSpPr>
        <a:xfrm>
          <a:off x="0" y="0"/>
          <a:ext cx="0" cy="0"/>
          <a:chOff x="0" y="0"/>
          <a:chExt cx="0" cy="0"/>
        </a:xfrm>
      </p:grpSpPr>
      <p:sp>
        <p:nvSpPr>
          <p:cNvPr id="3" name="Rectangle 2"/>
          <p:cNvSpPr/>
          <p:nvPr/>
        </p:nvSpPr>
        <p:spPr bwMode="gray">
          <a:xfrm>
            <a:off x="1"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dirty="0"/>
          </a:p>
        </p:txBody>
      </p:sp>
      <p:sp>
        <p:nvSpPr>
          <p:cNvPr id="4" name="TextBox 3"/>
          <p:cNvSpPr txBox="1"/>
          <p:nvPr/>
        </p:nvSpPr>
        <p:spPr bwMode="gray">
          <a:xfrm>
            <a:off x="1453956" y="3244335"/>
            <a:ext cx="9280920" cy="1200072"/>
          </a:xfrm>
          <a:prstGeom prst="rect">
            <a:avLst/>
          </a:prstGeom>
          <a:noFill/>
        </p:spPr>
        <p:txBody>
          <a:bodyPr wrap="square" rtlCol="0">
            <a:spAutoFit/>
          </a:bodyPr>
          <a:lstStyle/>
          <a:p>
            <a:pPr algn="ctr"/>
            <a:r>
              <a:rPr lang="en-US" sz="3598" dirty="0">
                <a:solidFill>
                  <a:srgbClr val="FFFFFF"/>
                </a:solidFill>
              </a:rPr>
              <a:t>Do</a:t>
            </a:r>
            <a:r>
              <a:rPr lang="en-US" sz="3598" baseline="0" dirty="0">
                <a:solidFill>
                  <a:srgbClr val="FFFFFF"/>
                </a:solidFill>
              </a:rPr>
              <a:t> not use this layout. For visual reference in layout masters only.</a:t>
            </a:r>
            <a:endParaRPr lang="en-US" sz="3598" dirty="0">
              <a:solidFill>
                <a:srgbClr val="FFFFFF"/>
              </a:solidFill>
            </a:endParaRPr>
          </a:p>
        </p:txBody>
      </p:sp>
      <p:sp>
        <p:nvSpPr>
          <p:cNvPr id="5" name="Rectangle 4"/>
          <p:cNvSpPr/>
          <p:nvPr/>
        </p:nvSpPr>
        <p:spPr bwMode="gray">
          <a:xfrm>
            <a:off x="1"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dirty="0"/>
          </a:p>
        </p:txBody>
      </p:sp>
      <p:sp>
        <p:nvSpPr>
          <p:cNvPr id="6" name="TextBox 5"/>
          <p:cNvSpPr txBox="1"/>
          <p:nvPr/>
        </p:nvSpPr>
        <p:spPr bwMode="gray">
          <a:xfrm>
            <a:off x="1453956" y="3244335"/>
            <a:ext cx="9280920" cy="1200072"/>
          </a:xfrm>
          <a:prstGeom prst="rect">
            <a:avLst/>
          </a:prstGeom>
          <a:noFill/>
        </p:spPr>
        <p:txBody>
          <a:bodyPr wrap="square" rtlCol="0">
            <a:spAutoFit/>
          </a:bodyPr>
          <a:lstStyle/>
          <a:p>
            <a:pPr algn="ctr"/>
            <a:r>
              <a:rPr lang="en-US" sz="3598" dirty="0">
                <a:solidFill>
                  <a:srgbClr val="FFFFFF"/>
                </a:solidFill>
              </a:rPr>
              <a:t>Do</a:t>
            </a:r>
            <a:r>
              <a:rPr lang="en-US" sz="3598" baseline="0" dirty="0">
                <a:solidFill>
                  <a:srgbClr val="FFFFFF"/>
                </a:solidFill>
              </a:rPr>
              <a:t> not use this layout. For visual reference in layout masters only.</a:t>
            </a:r>
            <a:endParaRPr lang="en-US" sz="3598" dirty="0">
              <a:solidFill>
                <a:srgbClr val="FFFFFF"/>
              </a:solidFill>
            </a:endParaRPr>
          </a:p>
        </p:txBody>
      </p:sp>
      <p:sp>
        <p:nvSpPr>
          <p:cNvPr id="7" name="Rectangle 6"/>
          <p:cNvSpPr/>
          <p:nvPr/>
        </p:nvSpPr>
        <p:spPr bwMode="gray">
          <a:xfrm>
            <a:off x="1"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dirty="0"/>
          </a:p>
        </p:txBody>
      </p:sp>
      <p:sp>
        <p:nvSpPr>
          <p:cNvPr id="8" name="TextBox 7"/>
          <p:cNvSpPr txBox="1"/>
          <p:nvPr/>
        </p:nvSpPr>
        <p:spPr bwMode="gray">
          <a:xfrm>
            <a:off x="1453956" y="3244335"/>
            <a:ext cx="9280920" cy="1200072"/>
          </a:xfrm>
          <a:prstGeom prst="rect">
            <a:avLst/>
          </a:prstGeom>
          <a:noFill/>
        </p:spPr>
        <p:txBody>
          <a:bodyPr wrap="square" rtlCol="0">
            <a:spAutoFit/>
          </a:bodyPr>
          <a:lstStyle/>
          <a:p>
            <a:pPr algn="ctr"/>
            <a:r>
              <a:rPr lang="en-US" sz="3598" dirty="0">
                <a:solidFill>
                  <a:srgbClr val="FFFFFF"/>
                </a:solidFill>
              </a:rPr>
              <a:t>Do</a:t>
            </a:r>
            <a:r>
              <a:rPr lang="en-US" sz="3598" baseline="0" dirty="0">
                <a:solidFill>
                  <a:srgbClr val="FFFFFF"/>
                </a:solidFill>
              </a:rPr>
              <a:t> not use this layout. For visual reference in layout masters only.</a:t>
            </a:r>
            <a:endParaRPr lang="en-US" sz="3598" dirty="0">
              <a:solidFill>
                <a:srgbClr val="FFFFFF"/>
              </a:solidFill>
            </a:endParaRPr>
          </a:p>
        </p:txBody>
      </p:sp>
    </p:spTree>
    <p:extLst>
      <p:ext uri="{BB962C8B-B14F-4D97-AF65-F5344CB8AC3E}">
        <p14:creationId xmlns:p14="http://schemas.microsoft.com/office/powerpoint/2010/main" val="3996802237"/>
      </p:ext>
    </p:extLst>
  </p:cSld>
  <p:clrMapOvr>
    <a:masterClrMapping/>
  </p:clrMapOvr>
  <p:transition>
    <p:fade/>
  </p:transition>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Full_blue_No Title">
    <p:bg bwMode="gray">
      <p:bgPr>
        <a:solidFill>
          <a:srgbClr val="FFFFFF"/>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88825" cy="6858000"/>
          </a:xfrm>
          <a:prstGeom prst="rect">
            <a:avLst/>
          </a:prstGeom>
          <a:gradFill flip="none" rotWithShape="1">
            <a:gsLst>
              <a:gs pos="0">
                <a:srgbClr val="106477"/>
              </a:gs>
              <a:gs pos="100000">
                <a:srgbClr val="01102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solidFill>
                <a:srgbClr val="FFFFFF"/>
              </a:solidFill>
            </a:endParaRPr>
          </a:p>
        </p:txBody>
      </p:sp>
      <p:sp>
        <p:nvSpPr>
          <p:cNvPr id="8" name="Footer Placeholder 4"/>
          <p:cNvSpPr txBox="1">
            <a:spLocks/>
          </p:cNvSpPr>
          <p:nvPr userDrawn="1"/>
        </p:nvSpPr>
        <p:spPr bwMode="auto">
          <a:xfrm>
            <a:off x="5851271" y="6451799"/>
            <a:ext cx="497711"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800" smtClean="0">
                <a:solidFill>
                  <a:schemeClr val="bg1"/>
                </a:solidFill>
                <a:latin typeface="Avenir Book"/>
                <a:cs typeface="Avenir Book"/>
              </a:rPr>
              <a:pPr algn="ctr"/>
              <a:t>‹#›</a:t>
            </a:fld>
            <a:endParaRPr lang="en-US" sz="800" dirty="0">
              <a:solidFill>
                <a:schemeClr val="bg1"/>
              </a:solidFill>
              <a:latin typeface="Avenir Book"/>
              <a:cs typeface="Avenir Book"/>
            </a:endParaRPr>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13316" y="6469384"/>
            <a:ext cx="1500163" cy="247910"/>
          </a:xfrm>
          <a:prstGeom prst="rect">
            <a:avLst/>
          </a:prstGeom>
        </p:spPr>
      </p:pic>
      <p:grpSp>
        <p:nvGrpSpPr>
          <p:cNvPr id="12" name="Group 11"/>
          <p:cNvGrpSpPr/>
          <p:nvPr userDrawn="1"/>
        </p:nvGrpSpPr>
        <p:grpSpPr>
          <a:xfrm>
            <a:off x="346346" y="6468275"/>
            <a:ext cx="3235409" cy="222250"/>
            <a:chOff x="346526" y="6468275"/>
            <a:chExt cx="3237095" cy="222250"/>
          </a:xfrm>
        </p:grpSpPr>
        <p:sp>
          <p:nvSpPr>
            <p:cNvPr id="13" name="Footer Placeholder 4"/>
            <p:cNvSpPr txBox="1">
              <a:spLocks/>
            </p:cNvSpPr>
            <p:nvPr/>
          </p:nvSpPr>
          <p:spPr bwMode="auto">
            <a:xfrm>
              <a:off x="346526" y="6468275"/>
              <a:ext cx="3237095"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l" defTabSz="456880" rtl="0" eaLnBrk="1" latinLnBrk="0" hangingPunct="1">
                <a:tabLst>
                  <a:tab pos="3597930" algn="l"/>
                </a:tabLst>
              </a:pPr>
              <a:r>
                <a:rPr lang="en-US" sz="800" kern="1200" dirty="0">
                  <a:solidFill>
                    <a:schemeClr val="bg1"/>
                  </a:solidFill>
                  <a:latin typeface="+mn-lt"/>
                  <a:ea typeface="Calibri" charset="0"/>
                  <a:cs typeface="Calibri" charset="0"/>
                </a:rPr>
                <a:t>© 2017 ServiceNow All Rights Reserved</a:t>
              </a:r>
            </a:p>
          </p:txBody>
        </p:sp>
        <p:sp>
          <p:nvSpPr>
            <p:cNvPr id="14" name="Footer Placeholder 4"/>
            <p:cNvSpPr txBox="1">
              <a:spLocks/>
            </p:cNvSpPr>
            <p:nvPr/>
          </p:nvSpPr>
          <p:spPr bwMode="auto">
            <a:xfrm>
              <a:off x="1947324" y="6468275"/>
              <a:ext cx="133546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456880" rtl="0" eaLnBrk="1" latinLnBrk="0" hangingPunct="1">
                <a:tabLst>
                  <a:tab pos="3597930" algn="l"/>
                </a:tabLst>
              </a:pPr>
              <a:r>
                <a:rPr lang="en-US" sz="800" kern="1200" dirty="0">
                  <a:solidFill>
                    <a:schemeClr val="bg1"/>
                  </a:solidFill>
                  <a:latin typeface="Calibri" charset="0"/>
                  <a:ea typeface="Calibri" charset="0"/>
                  <a:cs typeface="Calibri" charset="0"/>
                </a:rPr>
                <a:t>Confidential</a:t>
              </a:r>
            </a:p>
          </p:txBody>
        </p:sp>
        <p:cxnSp>
          <p:nvCxnSpPr>
            <p:cNvPr id="15" name="Straight Connector 14"/>
            <p:cNvCxnSpPr/>
            <p:nvPr/>
          </p:nvCxnSpPr>
          <p:spPr>
            <a:xfrm>
              <a:off x="2216115" y="6520112"/>
              <a:ext cx="0" cy="116620"/>
            </a:xfrm>
            <a:prstGeom prst="line">
              <a:avLst/>
            </a:prstGeom>
            <a:ln w="9525">
              <a:solidFill>
                <a:schemeClr val="accent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0283956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vert="horz" lIns="91440" tIns="0" rIns="91440" bIns="0" rtlCol="0" anchor="b" anchorCtr="0">
            <a:noAutofit/>
          </a:bodyPr>
          <a:lstStyle>
            <a:lvl1pPr>
              <a:defRPr lang="en-US" dirty="0"/>
            </a:lvl1pPr>
          </a:lstStyle>
          <a:p>
            <a:pPr lvl="0"/>
            <a:r>
              <a:rPr lang="en-US" dirty="0"/>
              <a:t>Click to edit master title style</a:t>
            </a:r>
          </a:p>
        </p:txBody>
      </p:sp>
      <p:sp>
        <p:nvSpPr>
          <p:cNvPr id="3" name="Content Placeholder 2"/>
          <p:cNvSpPr>
            <a:spLocks noGrp="1"/>
          </p:cNvSpPr>
          <p:nvPr>
            <p:ph idx="1" hasCustomPrompt="1"/>
          </p:nvPr>
        </p:nvSpPr>
        <p:spPr bwMode="gray">
          <a:xfrm>
            <a:off x="427856" y="1636776"/>
            <a:ext cx="1121054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dirty="0"/>
              <a:t>Click to edit master text styles</a:t>
            </a:r>
          </a:p>
          <a:p>
            <a:pPr lvl="1"/>
            <a:r>
              <a:rPr lang="en-US" dirty="0"/>
              <a:t>Second level</a:t>
            </a:r>
          </a:p>
        </p:txBody>
      </p:sp>
    </p:spTree>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857" y="1636594"/>
            <a:ext cx="1121054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dirty="0"/>
              <a:t>Click to edit master text styles</a:t>
            </a:r>
          </a:p>
          <a:p>
            <a:pPr lvl="1"/>
            <a:r>
              <a:rPr lang="en-US" dirty="0"/>
              <a:t>Second level</a:t>
            </a:r>
          </a:p>
        </p:txBody>
      </p:sp>
      <p:sp>
        <p:nvSpPr>
          <p:cNvPr id="7" name="Text Placeholder 8"/>
          <p:cNvSpPr>
            <a:spLocks noGrp="1"/>
          </p:cNvSpPr>
          <p:nvPr>
            <p:ph type="body" sz="quarter" idx="13" hasCustomPrompt="1"/>
          </p:nvPr>
        </p:nvSpPr>
        <p:spPr>
          <a:xfrm>
            <a:off x="441231" y="1033331"/>
            <a:ext cx="11207241"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4" name="Title 3"/>
          <p:cNvSpPr>
            <a:spLocks noGrp="1"/>
          </p:cNvSpPr>
          <p:nvPr>
            <p:ph type="title" hasCustomPrompt="1"/>
          </p:nvPr>
        </p:nvSpPr>
        <p:spPr/>
        <p:txBody>
          <a:bodyPr/>
          <a:lstStyle>
            <a:lvl1pPr>
              <a:defRPr/>
            </a:lvl1pPr>
          </a:lstStyle>
          <a:p>
            <a:r>
              <a:rPr lang="en-US" dirty="0"/>
              <a:t>Click to edit master title style</a:t>
            </a:r>
          </a:p>
        </p:txBody>
      </p:sp>
    </p:spTree>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56.xml"/><Relationship Id="rId21" Type="http://schemas.openxmlformats.org/officeDocument/2006/relationships/slideLayout" Target="../slideLayouts/slideLayout57.xml"/><Relationship Id="rId22" Type="http://schemas.openxmlformats.org/officeDocument/2006/relationships/slideLayout" Target="../slideLayouts/slideLayout58.xml"/><Relationship Id="rId23" Type="http://schemas.openxmlformats.org/officeDocument/2006/relationships/slideLayout" Target="../slideLayouts/slideLayout59.xml"/><Relationship Id="rId24" Type="http://schemas.openxmlformats.org/officeDocument/2006/relationships/slideLayout" Target="../slideLayouts/slideLayout60.xml"/><Relationship Id="rId25" Type="http://schemas.openxmlformats.org/officeDocument/2006/relationships/slideLayout" Target="../slideLayouts/slideLayout61.xml"/><Relationship Id="rId26" Type="http://schemas.openxmlformats.org/officeDocument/2006/relationships/slideLayout" Target="../slideLayouts/slideLayout62.xml"/><Relationship Id="rId27" Type="http://schemas.openxmlformats.org/officeDocument/2006/relationships/slideLayout" Target="../slideLayouts/slideLayout63.xml"/><Relationship Id="rId28" Type="http://schemas.openxmlformats.org/officeDocument/2006/relationships/slideLayout" Target="../slideLayouts/slideLayout64.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30" Type="http://schemas.openxmlformats.org/officeDocument/2006/relationships/slideLayout" Target="../slideLayouts/slideLayout66.xml"/><Relationship Id="rId31" Type="http://schemas.openxmlformats.org/officeDocument/2006/relationships/slideLayout" Target="../slideLayouts/slideLayout67.xml"/><Relationship Id="rId32" Type="http://schemas.openxmlformats.org/officeDocument/2006/relationships/slideLayout" Target="../slideLayouts/slideLayout68.xml"/><Relationship Id="rId9" Type="http://schemas.openxmlformats.org/officeDocument/2006/relationships/slideLayout" Target="../slideLayouts/slideLayout45.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33" Type="http://schemas.openxmlformats.org/officeDocument/2006/relationships/slideLayout" Target="../slideLayouts/slideLayout69.xml"/><Relationship Id="rId34" Type="http://schemas.openxmlformats.org/officeDocument/2006/relationships/slideLayout" Target="../slideLayouts/slideLayout70.xml"/><Relationship Id="rId35" Type="http://schemas.openxmlformats.org/officeDocument/2006/relationships/slideLayout" Target="../slideLayouts/slideLayout71.xml"/><Relationship Id="rId36" Type="http://schemas.openxmlformats.org/officeDocument/2006/relationships/theme" Target="../theme/theme2.xml"/><Relationship Id="rId10" Type="http://schemas.openxmlformats.org/officeDocument/2006/relationships/slideLayout" Target="../slideLayouts/slideLayout46.xml"/><Relationship Id="rId11" Type="http://schemas.openxmlformats.org/officeDocument/2006/relationships/slideLayout" Target="../slideLayouts/slideLayout47.xml"/><Relationship Id="rId12" Type="http://schemas.openxmlformats.org/officeDocument/2006/relationships/slideLayout" Target="../slideLayouts/slideLayout48.xml"/><Relationship Id="rId13" Type="http://schemas.openxmlformats.org/officeDocument/2006/relationships/slideLayout" Target="../slideLayouts/slideLayout49.xml"/><Relationship Id="rId14" Type="http://schemas.openxmlformats.org/officeDocument/2006/relationships/slideLayout" Target="../slideLayouts/slideLayout50.xml"/><Relationship Id="rId15" Type="http://schemas.openxmlformats.org/officeDocument/2006/relationships/slideLayout" Target="../slideLayouts/slideLayout51.xml"/><Relationship Id="rId16" Type="http://schemas.openxmlformats.org/officeDocument/2006/relationships/slideLayout" Target="../slideLayouts/slideLayout52.xml"/><Relationship Id="rId17" Type="http://schemas.openxmlformats.org/officeDocument/2006/relationships/slideLayout" Target="../slideLayouts/slideLayout53.xml"/><Relationship Id="rId18" Type="http://schemas.openxmlformats.org/officeDocument/2006/relationships/slideLayout" Target="../slideLayouts/slideLayout54.xml"/><Relationship Id="rId1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426400" y="1636776"/>
            <a:ext cx="11212741" cy="4533943"/>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txBox="1">
            <a:spLocks/>
          </p:cNvSpPr>
          <p:nvPr/>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dirty="0">
              <a:solidFill>
                <a:schemeClr val="tx1"/>
              </a:solidFill>
              <a:latin typeface="+mn-lt"/>
              <a:ea typeface="Avenir Book" charset="0"/>
              <a:cs typeface="Arial" panose="020B0604020202020204" pitchFamily="34" charset="0"/>
            </a:endParaRPr>
          </a:p>
        </p:txBody>
      </p:sp>
      <p:sp>
        <p:nvSpPr>
          <p:cNvPr id="21" name="Footer Placeholder 4"/>
          <p:cNvSpPr txBox="1">
            <a:spLocks/>
          </p:cNvSpPr>
          <p:nvPr/>
        </p:nvSpPr>
        <p:spPr bwMode="gray">
          <a:xfrm>
            <a:off x="8063026" y="6364009"/>
            <a:ext cx="3703073"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dirty="0">
                <a:solidFill>
                  <a:schemeClr val="tx1"/>
                </a:solidFill>
                <a:latin typeface="+mn-lt"/>
                <a:ea typeface="+mn-ea"/>
                <a:cs typeface="Arial" panose="020B0604020202020204" pitchFamily="34" charset="0"/>
              </a:rPr>
              <a:t>© 2018 ServiceNow, Inc. All Rights Reserved. Confidential.</a:t>
            </a:r>
          </a:p>
        </p:txBody>
      </p:sp>
      <p:sp>
        <p:nvSpPr>
          <p:cNvPr id="2" name="Title Placeholder 1"/>
          <p:cNvSpPr>
            <a:spLocks noGrp="1"/>
          </p:cNvSpPr>
          <p:nvPr>
            <p:ph type="title"/>
          </p:nvPr>
        </p:nvSpPr>
        <p:spPr bwMode="gray">
          <a:xfrm>
            <a:off x="425550" y="341807"/>
            <a:ext cx="11222132" cy="668692"/>
          </a:xfrm>
          <a:prstGeom prst="rect">
            <a:avLst/>
          </a:prstGeom>
        </p:spPr>
        <p:txBody>
          <a:bodyPr vert="horz" lIns="91440" tIns="0" rIns="91440" bIns="0" rtlCol="0" anchor="b" anchorCtr="0">
            <a:noAutofit/>
          </a:bodyPr>
          <a:lstStyle/>
          <a:p>
            <a:pPr lvl="0"/>
            <a:r>
              <a:rPr lang="en-US" dirty="0"/>
              <a:t>Click to edit master title style</a:t>
            </a:r>
          </a:p>
        </p:txBody>
      </p:sp>
      <p:grpSp>
        <p:nvGrpSpPr>
          <p:cNvPr id="27" name="Graphic 28">
            <a:extLst>
              <a:ext uri="{FF2B5EF4-FFF2-40B4-BE49-F238E27FC236}">
                <a16:creationId xmlns="" xmlns:a16="http://schemas.microsoft.com/office/drawing/2014/main" id="{3D6126FC-1EAB-DF4D-AC48-F1D5C666A25C}"/>
              </a:ext>
            </a:extLst>
          </p:cNvPr>
          <p:cNvGrpSpPr/>
          <p:nvPr userDrawn="1"/>
        </p:nvGrpSpPr>
        <p:grpSpPr>
          <a:xfrm>
            <a:off x="386934" y="6197600"/>
            <a:ext cx="874824" cy="464318"/>
            <a:chOff x="3834550" y="2440725"/>
            <a:chExt cx="5419725" cy="2876550"/>
          </a:xfrm>
        </p:grpSpPr>
        <p:sp>
          <p:nvSpPr>
            <p:cNvPr id="28" name="Freeform: Shape 98">
              <a:extLst>
                <a:ext uri="{FF2B5EF4-FFF2-40B4-BE49-F238E27FC236}">
                  <a16:creationId xmlns="" xmlns:a16="http://schemas.microsoft.com/office/drawing/2014/main" id="{EE7A8756-199F-0F41-8D6C-CAE4FF789734}"/>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9" name="Freeform: Shape 99">
              <a:extLst>
                <a:ext uri="{FF2B5EF4-FFF2-40B4-BE49-F238E27FC236}">
                  <a16:creationId xmlns="" xmlns:a16="http://schemas.microsoft.com/office/drawing/2014/main" id="{9FD8DBDA-FFC3-4B41-94F3-98A3B7063B6C}"/>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30" name="Freeform: Shape 100">
              <a:extLst>
                <a:ext uri="{FF2B5EF4-FFF2-40B4-BE49-F238E27FC236}">
                  <a16:creationId xmlns="" xmlns:a16="http://schemas.microsoft.com/office/drawing/2014/main" id="{0040BE2F-EA9A-414D-918E-F321F25B984A}"/>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31" name="Freeform: Shape 101">
              <a:extLst>
                <a:ext uri="{FF2B5EF4-FFF2-40B4-BE49-F238E27FC236}">
                  <a16:creationId xmlns="" xmlns:a16="http://schemas.microsoft.com/office/drawing/2014/main" id="{E1CA2AF7-B2BF-D84E-9CDB-180295F8FC9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32" name="Freeform: Shape 102">
              <a:extLst>
                <a:ext uri="{FF2B5EF4-FFF2-40B4-BE49-F238E27FC236}">
                  <a16:creationId xmlns="" xmlns:a16="http://schemas.microsoft.com/office/drawing/2014/main" id="{DCBE55ED-77A3-2B4B-A70F-66EC20B62B85}"/>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898961582"/>
      </p:ext>
    </p:extLst>
  </p:cSld>
  <p:clrMap bg1="lt1" tx1="dk1" bg2="lt2" tx2="dk2" accent1="accent1" accent2="accent2" accent3="accent3" accent4="accent4" accent5="accent5" accent6="accent6" hlink="hlink" folHlink="folHlink"/>
  <p:sldLayoutIdLst>
    <p:sldLayoutId id="2147484091" r:id="rId1"/>
    <p:sldLayoutId id="2147484097" r:id="rId2"/>
    <p:sldLayoutId id="2147484144" r:id="rId3"/>
    <p:sldLayoutId id="2147484145" r:id="rId4"/>
    <p:sldLayoutId id="2147484245" r:id="rId5"/>
    <p:sldLayoutId id="2147484246" r:id="rId6"/>
    <p:sldLayoutId id="2147484102" r:id="rId7"/>
    <p:sldLayoutId id="2147484103" r:id="rId8"/>
    <p:sldLayoutId id="2147484104" r:id="rId9"/>
    <p:sldLayoutId id="2147484242" r:id="rId10"/>
    <p:sldLayoutId id="2147484129" r:id="rId11"/>
    <p:sldLayoutId id="2147484105" r:id="rId12"/>
    <p:sldLayoutId id="2147484137" r:id="rId13"/>
    <p:sldLayoutId id="2147484106" r:id="rId14"/>
    <p:sldLayoutId id="2147484140" r:id="rId15"/>
    <p:sldLayoutId id="2147484244" r:id="rId16"/>
    <p:sldLayoutId id="2147484141" r:id="rId17"/>
    <p:sldLayoutId id="2147484142" r:id="rId18"/>
    <p:sldLayoutId id="2147484146" r:id="rId19"/>
    <p:sldLayoutId id="2147484243" r:id="rId20"/>
    <p:sldLayoutId id="2147484133" r:id="rId21"/>
    <p:sldLayoutId id="2147484132" r:id="rId22"/>
    <p:sldLayoutId id="2147484108" r:id="rId23"/>
    <p:sldLayoutId id="2147484109" r:id="rId24"/>
    <p:sldLayoutId id="2147484110" r:id="rId25"/>
    <p:sldLayoutId id="2147484111" r:id="rId26"/>
    <p:sldLayoutId id="2147484112" r:id="rId27"/>
    <p:sldLayoutId id="2147484113" r:id="rId28"/>
    <p:sldLayoutId id="2147484138" r:id="rId29"/>
    <p:sldLayoutId id="2147484148" r:id="rId30"/>
    <p:sldLayoutId id="2147484247" r:id="rId31"/>
    <p:sldLayoutId id="2147484149" r:id="rId32"/>
    <p:sldLayoutId id="2147484150" r:id="rId33"/>
    <p:sldLayoutId id="2147484125" r:id="rId34"/>
    <p:sldLayoutId id="2147484284" r:id="rId35"/>
    <p:sldLayoutId id="2147484285" r:id="rId36"/>
  </p:sldLayoutIdLst>
  <p:transition>
    <p:fade/>
  </p:transition>
  <p:hf sldNum="0" hdr="0" ftr="0" dt="0"/>
  <p:txStyles>
    <p:titleStyle>
      <a:lvl1pPr algn="l" defTabSz="457017" rtl="0" eaLnBrk="1" latinLnBrk="0" hangingPunct="1">
        <a:lnSpc>
          <a:spcPct val="90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p:titleStyle>
    <p:body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017" rtl="0" eaLnBrk="1" latinLnBrk="0" hangingPunct="1">
        <a:defRPr sz="1799" kern="1200">
          <a:solidFill>
            <a:schemeClr val="tx1"/>
          </a:solidFill>
          <a:latin typeface="+mn-lt"/>
          <a:ea typeface="+mn-ea"/>
          <a:cs typeface="+mn-cs"/>
        </a:defRPr>
      </a:lvl1pPr>
      <a:lvl2pPr marL="457017" algn="l" defTabSz="457017" rtl="0" eaLnBrk="1" latinLnBrk="0" hangingPunct="1">
        <a:defRPr sz="1799" kern="1200">
          <a:solidFill>
            <a:schemeClr val="tx1"/>
          </a:solidFill>
          <a:latin typeface="+mn-lt"/>
          <a:ea typeface="+mn-ea"/>
          <a:cs typeface="+mn-cs"/>
        </a:defRPr>
      </a:lvl2pPr>
      <a:lvl3pPr marL="914034" algn="l" defTabSz="457017" rtl="0" eaLnBrk="1" latinLnBrk="0" hangingPunct="1">
        <a:defRPr sz="1799" kern="1200">
          <a:solidFill>
            <a:schemeClr val="tx1"/>
          </a:solidFill>
          <a:latin typeface="+mn-lt"/>
          <a:ea typeface="+mn-ea"/>
          <a:cs typeface="+mn-cs"/>
        </a:defRPr>
      </a:lvl3pPr>
      <a:lvl4pPr marL="1371051" algn="l" defTabSz="457017" rtl="0" eaLnBrk="1" latinLnBrk="0" hangingPunct="1">
        <a:defRPr sz="1799" kern="1200">
          <a:solidFill>
            <a:schemeClr val="tx1"/>
          </a:solidFill>
          <a:latin typeface="+mn-lt"/>
          <a:ea typeface="+mn-ea"/>
          <a:cs typeface="+mn-cs"/>
        </a:defRPr>
      </a:lvl4pPr>
      <a:lvl5pPr marL="1828068" algn="l" defTabSz="457017" rtl="0" eaLnBrk="1" latinLnBrk="0" hangingPunct="1">
        <a:defRPr sz="1799" kern="1200">
          <a:solidFill>
            <a:schemeClr val="tx1"/>
          </a:solidFill>
          <a:latin typeface="+mn-lt"/>
          <a:ea typeface="+mn-ea"/>
          <a:cs typeface="+mn-cs"/>
        </a:defRPr>
      </a:lvl5pPr>
      <a:lvl6pPr marL="2285086" algn="l" defTabSz="457017" rtl="0" eaLnBrk="1" latinLnBrk="0" hangingPunct="1">
        <a:defRPr sz="1799" kern="1200">
          <a:solidFill>
            <a:schemeClr val="tx1"/>
          </a:solidFill>
          <a:latin typeface="+mn-lt"/>
          <a:ea typeface="+mn-ea"/>
          <a:cs typeface="+mn-cs"/>
        </a:defRPr>
      </a:lvl6pPr>
      <a:lvl7pPr marL="2742103" algn="l" defTabSz="457017" rtl="0" eaLnBrk="1" latinLnBrk="0" hangingPunct="1">
        <a:defRPr sz="1799" kern="1200">
          <a:solidFill>
            <a:schemeClr val="tx1"/>
          </a:solidFill>
          <a:latin typeface="+mn-lt"/>
          <a:ea typeface="+mn-ea"/>
          <a:cs typeface="+mn-cs"/>
        </a:defRPr>
      </a:lvl7pPr>
      <a:lvl8pPr marL="3199120" algn="l" defTabSz="457017" rtl="0" eaLnBrk="1" latinLnBrk="0" hangingPunct="1">
        <a:defRPr sz="1799" kern="1200">
          <a:solidFill>
            <a:schemeClr val="tx1"/>
          </a:solidFill>
          <a:latin typeface="+mn-lt"/>
          <a:ea typeface="+mn-ea"/>
          <a:cs typeface="+mn-cs"/>
        </a:defRPr>
      </a:lvl8pPr>
      <a:lvl9pPr marL="3656137" algn="l" defTabSz="457017" rtl="0" eaLnBrk="1" latinLnBrk="0" hangingPunct="1">
        <a:defRPr sz="179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604" userDrawn="1">
          <p15:clr>
            <a:srgbClr val="F26B43"/>
          </p15:clr>
        </p15:guide>
        <p15:guide id="2" pos="1510" userDrawn="1">
          <p15:clr>
            <a:srgbClr val="F26B43"/>
          </p15:clr>
        </p15:guide>
        <p15:guide id="3" pos="1415" userDrawn="1">
          <p15:clr>
            <a:srgbClr val="F26B43"/>
          </p15:clr>
        </p15:guide>
        <p15:guide id="4" pos="323" userDrawn="1">
          <p15:clr>
            <a:srgbClr val="F26B43"/>
          </p15:clr>
        </p15:guide>
        <p15:guide id="5" pos="2698" userDrawn="1">
          <p15:clr>
            <a:srgbClr val="F26B43"/>
          </p15:clr>
        </p15:guide>
        <p15:guide id="6" pos="6164" userDrawn="1">
          <p15:clr>
            <a:srgbClr val="F26B43"/>
          </p15:clr>
        </p15:guide>
        <p15:guide id="7" pos="7352" userDrawn="1">
          <p15:clr>
            <a:srgbClr val="F26B43"/>
          </p15:clr>
        </p15:guide>
        <p15:guide id="8" orient="horz" pos="592" userDrawn="1">
          <p15:clr>
            <a:srgbClr val="F26B43"/>
          </p15:clr>
        </p15:guide>
        <p15:guide id="9" orient="horz" pos="1765" userDrawn="1">
          <p15:clr>
            <a:srgbClr val="F26B43"/>
          </p15:clr>
        </p15:guide>
        <p15:guide id="10" orient="horz" pos="2938" userDrawn="1">
          <p15:clr>
            <a:srgbClr val="F26B43"/>
          </p15:clr>
        </p15:guide>
        <p15:guide id="11" orient="horz" pos="4104" userDrawn="1">
          <p15:clr>
            <a:srgbClr val="F26B43"/>
          </p15:clr>
        </p15:guide>
        <p15:guide id="12" pos="6256" userDrawn="1">
          <p15:clr>
            <a:srgbClr val="F26B43"/>
          </p15:clr>
        </p15:guide>
        <p15:guide id="13" pos="5068" userDrawn="1">
          <p15:clr>
            <a:srgbClr val="F26B43"/>
          </p15:clr>
        </p15:guide>
        <p15:guide id="14" pos="4978" userDrawn="1">
          <p15:clr>
            <a:srgbClr val="F26B43"/>
          </p15:clr>
        </p15:guide>
        <p15:guide id="15" pos="3884" userDrawn="1">
          <p15:clr>
            <a:srgbClr val="F26B43"/>
          </p15:clr>
        </p15:guide>
        <p15:guide id="16" pos="3794" userDrawn="1">
          <p15:clr>
            <a:srgbClr val="F26B43"/>
          </p15:clr>
        </p15:guide>
        <p15:guide id="17" orient="horz" pos="3888" userDrawn="1">
          <p15:clr>
            <a:srgbClr val="F26B43"/>
          </p15:clr>
        </p15:guide>
        <p15:guide id="18" orient="horz" pos="10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435732" y="1902265"/>
            <a:ext cx="11212741" cy="444565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txBox="1">
            <a:spLocks/>
          </p:cNvSpPr>
          <p:nvPr/>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dirty="0">
              <a:solidFill>
                <a:schemeClr val="tx1"/>
              </a:solidFill>
              <a:latin typeface="+mn-lt"/>
              <a:ea typeface="Avenir Book" charset="0"/>
              <a:cs typeface="Arial" panose="020B0604020202020204" pitchFamily="34" charset="0"/>
            </a:endParaRPr>
          </a:p>
        </p:txBody>
      </p:sp>
      <p:sp>
        <p:nvSpPr>
          <p:cNvPr id="21" name="Footer Placeholder 4"/>
          <p:cNvSpPr txBox="1">
            <a:spLocks/>
          </p:cNvSpPr>
          <p:nvPr/>
        </p:nvSpPr>
        <p:spPr bwMode="gray">
          <a:xfrm>
            <a:off x="8053501" y="6364009"/>
            <a:ext cx="3703073"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6880" rtl="0" eaLnBrk="1" latinLnBrk="0" hangingPunct="1">
              <a:tabLst>
                <a:tab pos="3597930" algn="l"/>
              </a:tabLst>
            </a:pPr>
            <a:r>
              <a:rPr lang="en-US" sz="600" kern="1200" dirty="0">
                <a:solidFill>
                  <a:schemeClr val="tx1"/>
                </a:solidFill>
                <a:latin typeface="+mn-lt"/>
                <a:ea typeface="+mn-ea"/>
                <a:cs typeface="Arial" panose="020B0604020202020204" pitchFamily="34" charset="0"/>
              </a:rPr>
              <a:t>© 2018 ServiceNow, Inc. All Rights Reserved. Confidential.</a:t>
            </a:r>
          </a:p>
        </p:txBody>
      </p:sp>
      <p:sp>
        <p:nvSpPr>
          <p:cNvPr id="2" name="Title Placeholder 1"/>
          <p:cNvSpPr>
            <a:spLocks noGrp="1"/>
          </p:cNvSpPr>
          <p:nvPr>
            <p:ph type="title"/>
          </p:nvPr>
        </p:nvSpPr>
        <p:spPr bwMode="gray">
          <a:xfrm>
            <a:off x="441231" y="341807"/>
            <a:ext cx="11207242" cy="668692"/>
          </a:xfrm>
          <a:prstGeom prst="rect">
            <a:avLst/>
          </a:prstGeom>
        </p:spPr>
        <p:txBody>
          <a:bodyPr vert="horz" lIns="91440" tIns="0" rIns="91440" bIns="0" rtlCol="0" anchor="b" anchorCtr="0">
            <a:noAutofit/>
          </a:bodyPr>
          <a:lstStyle/>
          <a:p>
            <a:pPr lvl="0"/>
            <a:r>
              <a:rPr lang="en-US" dirty="0"/>
              <a:t>Click to edit Master title style</a:t>
            </a:r>
          </a:p>
        </p:txBody>
      </p:sp>
      <p:grpSp>
        <p:nvGrpSpPr>
          <p:cNvPr id="15" name="Group 14">
            <a:extLst>
              <a:ext uri="{FF2B5EF4-FFF2-40B4-BE49-F238E27FC236}">
                <a16:creationId xmlns="" xmlns:a16="http://schemas.microsoft.com/office/drawing/2014/main" id="{160B7161-33C9-4283-A38D-24218FC8740E}"/>
              </a:ext>
            </a:extLst>
          </p:cNvPr>
          <p:cNvGrpSpPr/>
          <p:nvPr userDrawn="1"/>
        </p:nvGrpSpPr>
        <p:grpSpPr bwMode="gray">
          <a:xfrm>
            <a:off x="540352" y="6347925"/>
            <a:ext cx="559991" cy="161925"/>
            <a:chOff x="4436128" y="1677988"/>
            <a:chExt cx="559991" cy="161925"/>
          </a:xfrm>
        </p:grpSpPr>
        <p:sp>
          <p:nvSpPr>
            <p:cNvPr id="16" name="Freeform 5">
              <a:extLst>
                <a:ext uri="{FF2B5EF4-FFF2-40B4-BE49-F238E27FC236}">
                  <a16:creationId xmlns="" xmlns:a16="http://schemas.microsoft.com/office/drawing/2014/main" id="{9E42893F-BEE7-4522-9C1C-54E8C1DF2A56}"/>
                </a:ext>
              </a:extLst>
            </p:cNvPr>
            <p:cNvSpPr>
              <a:spLocks/>
            </p:cNvSpPr>
            <p:nvPr/>
          </p:nvSpPr>
          <p:spPr bwMode="gray">
            <a:xfrm>
              <a:off x="4748866" y="1681163"/>
              <a:ext cx="238125" cy="153988"/>
            </a:xfrm>
            <a:custGeom>
              <a:avLst/>
              <a:gdLst>
                <a:gd name="T0" fmla="*/ 55 w 150"/>
                <a:gd name="T1" fmla="*/ 97 h 97"/>
                <a:gd name="T2" fmla="*/ 38 w 150"/>
                <a:gd name="T3" fmla="*/ 97 h 97"/>
                <a:gd name="T4" fmla="*/ 0 w 150"/>
                <a:gd name="T5" fmla="*/ 0 h 97"/>
                <a:gd name="T6" fmla="*/ 25 w 150"/>
                <a:gd name="T7" fmla="*/ 0 h 97"/>
                <a:gd name="T8" fmla="*/ 46 w 150"/>
                <a:gd name="T9" fmla="*/ 55 h 97"/>
                <a:gd name="T10" fmla="*/ 65 w 150"/>
                <a:gd name="T11" fmla="*/ 0 h 97"/>
                <a:gd name="T12" fmla="*/ 86 w 150"/>
                <a:gd name="T13" fmla="*/ 0 h 97"/>
                <a:gd name="T14" fmla="*/ 105 w 150"/>
                <a:gd name="T15" fmla="*/ 55 h 97"/>
                <a:gd name="T16" fmla="*/ 125 w 150"/>
                <a:gd name="T17" fmla="*/ 0 h 97"/>
                <a:gd name="T18" fmla="*/ 150 w 150"/>
                <a:gd name="T19" fmla="*/ 0 h 97"/>
                <a:gd name="T20" fmla="*/ 114 w 150"/>
                <a:gd name="T21" fmla="*/ 97 h 97"/>
                <a:gd name="T22" fmla="*/ 95 w 150"/>
                <a:gd name="T23" fmla="*/ 97 h 97"/>
                <a:gd name="T24" fmla="*/ 75 w 150"/>
                <a:gd name="T25" fmla="*/ 42 h 97"/>
                <a:gd name="T26" fmla="*/ 55 w 150"/>
                <a:gd name="T2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7">
                  <a:moveTo>
                    <a:pt x="55" y="97"/>
                  </a:moveTo>
                  <a:lnTo>
                    <a:pt x="38" y="97"/>
                  </a:lnTo>
                  <a:lnTo>
                    <a:pt x="0" y="0"/>
                  </a:lnTo>
                  <a:lnTo>
                    <a:pt x="25" y="0"/>
                  </a:lnTo>
                  <a:lnTo>
                    <a:pt x="46" y="55"/>
                  </a:lnTo>
                  <a:lnTo>
                    <a:pt x="65" y="0"/>
                  </a:lnTo>
                  <a:lnTo>
                    <a:pt x="86" y="0"/>
                  </a:lnTo>
                  <a:lnTo>
                    <a:pt x="105" y="55"/>
                  </a:lnTo>
                  <a:lnTo>
                    <a:pt x="125" y="0"/>
                  </a:lnTo>
                  <a:lnTo>
                    <a:pt x="150" y="0"/>
                  </a:lnTo>
                  <a:lnTo>
                    <a:pt x="114" y="97"/>
                  </a:lnTo>
                  <a:lnTo>
                    <a:pt x="95" y="97"/>
                  </a:lnTo>
                  <a:lnTo>
                    <a:pt x="75" y="42"/>
                  </a:lnTo>
                  <a:lnTo>
                    <a:pt x="55"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7" name="Freeform 6">
              <a:extLst>
                <a:ext uri="{FF2B5EF4-FFF2-40B4-BE49-F238E27FC236}">
                  <a16:creationId xmlns="" xmlns:a16="http://schemas.microsoft.com/office/drawing/2014/main" id="{72C58D0B-DCA5-4006-B425-92F28A5A454E}"/>
                </a:ext>
              </a:extLst>
            </p:cNvPr>
            <p:cNvSpPr>
              <a:spLocks/>
            </p:cNvSpPr>
            <p:nvPr/>
          </p:nvSpPr>
          <p:spPr bwMode="gray">
            <a:xfrm>
              <a:off x="4436128" y="1677988"/>
              <a:ext cx="144463" cy="157163"/>
            </a:xfrm>
            <a:custGeom>
              <a:avLst/>
              <a:gdLst>
                <a:gd name="T0" fmla="*/ 0 w 92"/>
                <a:gd name="T1" fmla="*/ 95 h 95"/>
                <a:gd name="T2" fmla="*/ 0 w 92"/>
                <a:gd name="T3" fmla="*/ 2 h 95"/>
                <a:gd name="T4" fmla="*/ 24 w 92"/>
                <a:gd name="T5" fmla="*/ 2 h 95"/>
                <a:gd name="T6" fmla="*/ 24 w 92"/>
                <a:gd name="T7" fmla="*/ 9 h 95"/>
                <a:gd name="T8" fmla="*/ 50 w 92"/>
                <a:gd name="T9" fmla="*/ 0 h 95"/>
                <a:gd name="T10" fmla="*/ 82 w 92"/>
                <a:gd name="T11" fmla="*/ 15 h 95"/>
                <a:gd name="T12" fmla="*/ 92 w 92"/>
                <a:gd name="T13" fmla="*/ 48 h 95"/>
                <a:gd name="T14" fmla="*/ 92 w 92"/>
                <a:gd name="T15" fmla="*/ 95 h 95"/>
                <a:gd name="T16" fmla="*/ 67 w 92"/>
                <a:gd name="T17" fmla="*/ 95 h 95"/>
                <a:gd name="T18" fmla="*/ 67 w 92"/>
                <a:gd name="T19" fmla="*/ 46 h 95"/>
                <a:gd name="T20" fmla="*/ 61 w 92"/>
                <a:gd name="T21" fmla="*/ 28 h 95"/>
                <a:gd name="T22" fmla="*/ 47 w 92"/>
                <a:gd name="T23" fmla="*/ 23 h 95"/>
                <a:gd name="T24" fmla="*/ 25 w 92"/>
                <a:gd name="T25" fmla="*/ 35 h 95"/>
                <a:gd name="T26" fmla="*/ 25 w 92"/>
                <a:gd name="T27" fmla="*/ 95 h 95"/>
                <a:gd name="T28" fmla="*/ 0 w 92"/>
                <a:gd name="T29"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5">
                  <a:moveTo>
                    <a:pt x="0" y="95"/>
                  </a:moveTo>
                  <a:cubicBezTo>
                    <a:pt x="0" y="2"/>
                    <a:pt x="0" y="2"/>
                    <a:pt x="0" y="2"/>
                  </a:cubicBezTo>
                  <a:cubicBezTo>
                    <a:pt x="24" y="2"/>
                    <a:pt x="24" y="2"/>
                    <a:pt x="24" y="2"/>
                  </a:cubicBezTo>
                  <a:cubicBezTo>
                    <a:pt x="24" y="9"/>
                    <a:pt x="24" y="9"/>
                    <a:pt x="24" y="9"/>
                  </a:cubicBezTo>
                  <a:cubicBezTo>
                    <a:pt x="31" y="4"/>
                    <a:pt x="40" y="0"/>
                    <a:pt x="50" y="0"/>
                  </a:cubicBezTo>
                  <a:cubicBezTo>
                    <a:pt x="63" y="0"/>
                    <a:pt x="75" y="6"/>
                    <a:pt x="82" y="15"/>
                  </a:cubicBezTo>
                  <a:cubicBezTo>
                    <a:pt x="89" y="22"/>
                    <a:pt x="92" y="32"/>
                    <a:pt x="92" y="48"/>
                  </a:cubicBezTo>
                  <a:cubicBezTo>
                    <a:pt x="92" y="95"/>
                    <a:pt x="92" y="95"/>
                    <a:pt x="92" y="95"/>
                  </a:cubicBezTo>
                  <a:cubicBezTo>
                    <a:pt x="67" y="95"/>
                    <a:pt x="67" y="95"/>
                    <a:pt x="67" y="95"/>
                  </a:cubicBezTo>
                  <a:cubicBezTo>
                    <a:pt x="67" y="46"/>
                    <a:pt x="67" y="46"/>
                    <a:pt x="67" y="46"/>
                  </a:cubicBezTo>
                  <a:cubicBezTo>
                    <a:pt x="67" y="37"/>
                    <a:pt x="65" y="32"/>
                    <a:pt x="61" y="28"/>
                  </a:cubicBezTo>
                  <a:cubicBezTo>
                    <a:pt x="58" y="25"/>
                    <a:pt x="53" y="23"/>
                    <a:pt x="47" y="23"/>
                  </a:cubicBezTo>
                  <a:cubicBezTo>
                    <a:pt x="37" y="23"/>
                    <a:pt x="28" y="30"/>
                    <a:pt x="25" y="35"/>
                  </a:cubicBezTo>
                  <a:cubicBezTo>
                    <a:pt x="25" y="95"/>
                    <a:pt x="25" y="95"/>
                    <a:pt x="25" y="95"/>
                  </a:cubicBezTo>
                  <a:lnTo>
                    <a:pt x="0"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Freeform 7">
              <a:extLst>
                <a:ext uri="{FF2B5EF4-FFF2-40B4-BE49-F238E27FC236}">
                  <a16:creationId xmlns="" xmlns:a16="http://schemas.microsoft.com/office/drawing/2014/main" id="{69A8B906-BE12-4BF9-8035-A5D01A7FA1D4}"/>
                </a:ext>
              </a:extLst>
            </p:cNvPr>
            <p:cNvSpPr>
              <a:spLocks noEditPoints="1"/>
            </p:cNvSpPr>
            <p:nvPr/>
          </p:nvSpPr>
          <p:spPr bwMode="gray">
            <a:xfrm>
              <a:off x="4594878" y="1681163"/>
              <a:ext cx="165100" cy="158750"/>
            </a:xfrm>
            <a:custGeom>
              <a:avLst/>
              <a:gdLst>
                <a:gd name="T0" fmla="*/ 53 w 106"/>
                <a:gd name="T1" fmla="*/ 0 h 96"/>
                <a:gd name="T2" fmla="*/ 0 w 106"/>
                <a:gd name="T3" fmla="*/ 53 h 96"/>
                <a:gd name="T4" fmla="*/ 16 w 106"/>
                <a:gd name="T5" fmla="*/ 92 h 96"/>
                <a:gd name="T6" fmla="*/ 30 w 106"/>
                <a:gd name="T7" fmla="*/ 93 h 96"/>
                <a:gd name="T8" fmla="*/ 53 w 106"/>
                <a:gd name="T9" fmla="*/ 86 h 96"/>
                <a:gd name="T10" fmla="*/ 76 w 106"/>
                <a:gd name="T11" fmla="*/ 93 h 96"/>
                <a:gd name="T12" fmla="*/ 90 w 106"/>
                <a:gd name="T13" fmla="*/ 92 h 96"/>
                <a:gd name="T14" fmla="*/ 106 w 106"/>
                <a:gd name="T15" fmla="*/ 53 h 96"/>
                <a:gd name="T16" fmla="*/ 53 w 106"/>
                <a:gd name="T17" fmla="*/ 0 h 96"/>
                <a:gd name="T18" fmla="*/ 53 w 106"/>
                <a:gd name="T19" fmla="*/ 80 h 96"/>
                <a:gd name="T20" fmla="*/ 26 w 106"/>
                <a:gd name="T21" fmla="*/ 53 h 96"/>
                <a:gd name="T22" fmla="*/ 53 w 106"/>
                <a:gd name="T23" fmla="*/ 27 h 96"/>
                <a:gd name="T24" fmla="*/ 80 w 106"/>
                <a:gd name="T25" fmla="*/ 53 h 96"/>
                <a:gd name="T26" fmla="*/ 53 w 106"/>
                <a:gd name="T2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6">
                  <a:moveTo>
                    <a:pt x="53" y="0"/>
                  </a:moveTo>
                  <a:cubicBezTo>
                    <a:pt x="24" y="0"/>
                    <a:pt x="0" y="24"/>
                    <a:pt x="0" y="53"/>
                  </a:cubicBezTo>
                  <a:cubicBezTo>
                    <a:pt x="0" y="68"/>
                    <a:pt x="6" y="83"/>
                    <a:pt x="16" y="92"/>
                  </a:cubicBezTo>
                  <a:cubicBezTo>
                    <a:pt x="20" y="96"/>
                    <a:pt x="26" y="96"/>
                    <a:pt x="30" y="93"/>
                  </a:cubicBezTo>
                  <a:cubicBezTo>
                    <a:pt x="36" y="88"/>
                    <a:pt x="44" y="86"/>
                    <a:pt x="53" y="86"/>
                  </a:cubicBezTo>
                  <a:cubicBezTo>
                    <a:pt x="62" y="86"/>
                    <a:pt x="70" y="88"/>
                    <a:pt x="76" y="93"/>
                  </a:cubicBezTo>
                  <a:cubicBezTo>
                    <a:pt x="80" y="96"/>
                    <a:pt x="86" y="96"/>
                    <a:pt x="90" y="92"/>
                  </a:cubicBezTo>
                  <a:cubicBezTo>
                    <a:pt x="100" y="83"/>
                    <a:pt x="106" y="69"/>
                    <a:pt x="106" y="53"/>
                  </a:cubicBezTo>
                  <a:cubicBezTo>
                    <a:pt x="106" y="24"/>
                    <a:pt x="83" y="0"/>
                    <a:pt x="53" y="0"/>
                  </a:cubicBezTo>
                  <a:moveTo>
                    <a:pt x="53" y="80"/>
                  </a:moveTo>
                  <a:cubicBezTo>
                    <a:pt x="37" y="80"/>
                    <a:pt x="26" y="68"/>
                    <a:pt x="26" y="53"/>
                  </a:cubicBezTo>
                  <a:cubicBezTo>
                    <a:pt x="26" y="39"/>
                    <a:pt x="37" y="27"/>
                    <a:pt x="53" y="27"/>
                  </a:cubicBezTo>
                  <a:cubicBezTo>
                    <a:pt x="69" y="27"/>
                    <a:pt x="80" y="39"/>
                    <a:pt x="80" y="53"/>
                  </a:cubicBezTo>
                  <a:cubicBezTo>
                    <a:pt x="80" y="68"/>
                    <a:pt x="69" y="80"/>
                    <a:pt x="53" y="80"/>
                  </a:cubicBezTo>
                </a:path>
              </a:pathLst>
            </a:custGeom>
            <a:solidFill>
              <a:srgbClr val="81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nvGrpSpPr>
            <p:cNvPr id="19" name="Group 18">
              <a:extLst>
                <a:ext uri="{FF2B5EF4-FFF2-40B4-BE49-F238E27FC236}">
                  <a16:creationId xmlns="" xmlns:a16="http://schemas.microsoft.com/office/drawing/2014/main" id="{1089459A-43CF-4F05-B84E-346BB12E7DC2}"/>
                </a:ext>
              </a:extLst>
            </p:cNvPr>
            <p:cNvGrpSpPr>
              <a:grpSpLocks noChangeAspect="1"/>
            </p:cNvGrpSpPr>
            <p:nvPr/>
          </p:nvGrpSpPr>
          <p:grpSpPr bwMode="gray">
            <a:xfrm>
              <a:off x="4956831" y="1814196"/>
              <a:ext cx="39288" cy="20954"/>
              <a:chOff x="2687241" y="1822450"/>
              <a:chExt cx="23813" cy="12700"/>
            </a:xfrm>
          </p:grpSpPr>
          <p:sp>
            <p:nvSpPr>
              <p:cNvPr id="20" name="Freeform 8">
                <a:extLst>
                  <a:ext uri="{FF2B5EF4-FFF2-40B4-BE49-F238E27FC236}">
                    <a16:creationId xmlns="" xmlns:a16="http://schemas.microsoft.com/office/drawing/2014/main" id="{FE52A60A-2E72-41D3-92BC-3E02BB2731DB}"/>
                  </a:ext>
                </a:extLst>
              </p:cNvPr>
              <p:cNvSpPr>
                <a:spLocks/>
              </p:cNvSpPr>
              <p:nvPr/>
            </p:nvSpPr>
            <p:spPr bwMode="gray">
              <a:xfrm>
                <a:off x="2687241" y="1822450"/>
                <a:ext cx="9525" cy="12700"/>
              </a:xfrm>
              <a:custGeom>
                <a:avLst/>
                <a:gdLst>
                  <a:gd name="T0" fmla="*/ 6 w 6"/>
                  <a:gd name="T1" fmla="*/ 1 h 8"/>
                  <a:gd name="T2" fmla="*/ 3 w 6"/>
                  <a:gd name="T3" fmla="*/ 1 h 8"/>
                  <a:gd name="T4" fmla="*/ 3 w 6"/>
                  <a:gd name="T5" fmla="*/ 8 h 8"/>
                  <a:gd name="T6" fmla="*/ 2 w 6"/>
                  <a:gd name="T7" fmla="*/ 8 h 8"/>
                  <a:gd name="T8" fmla="*/ 2 w 6"/>
                  <a:gd name="T9" fmla="*/ 1 h 8"/>
                  <a:gd name="T10" fmla="*/ 0 w 6"/>
                  <a:gd name="T11" fmla="*/ 1 h 8"/>
                  <a:gd name="T12" fmla="*/ 0 w 6"/>
                  <a:gd name="T13" fmla="*/ 0 h 8"/>
                  <a:gd name="T14" fmla="*/ 6 w 6"/>
                  <a:gd name="T15" fmla="*/ 0 h 8"/>
                  <a:gd name="T16" fmla="*/ 6 w 6"/>
                  <a:gd name="T1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8">
                    <a:moveTo>
                      <a:pt x="6" y="1"/>
                    </a:moveTo>
                    <a:lnTo>
                      <a:pt x="3" y="1"/>
                    </a:lnTo>
                    <a:lnTo>
                      <a:pt x="3" y="8"/>
                    </a:lnTo>
                    <a:lnTo>
                      <a:pt x="2" y="8"/>
                    </a:lnTo>
                    <a:lnTo>
                      <a:pt x="2" y="1"/>
                    </a:lnTo>
                    <a:lnTo>
                      <a:pt x="0" y="1"/>
                    </a:lnTo>
                    <a:lnTo>
                      <a:pt x="0" y="0"/>
                    </a:lnTo>
                    <a:lnTo>
                      <a:pt x="6" y="0"/>
                    </a:lnTo>
                    <a:lnTo>
                      <a:pt x="6" y="1"/>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sp>
            <p:nvSpPr>
              <p:cNvPr id="22" name="Freeform 9">
                <a:extLst>
                  <a:ext uri="{FF2B5EF4-FFF2-40B4-BE49-F238E27FC236}">
                    <a16:creationId xmlns="" xmlns:a16="http://schemas.microsoft.com/office/drawing/2014/main" id="{D51BEEF2-6746-4723-8172-AE900AC6B9CD}"/>
                  </a:ext>
                </a:extLst>
              </p:cNvPr>
              <p:cNvSpPr>
                <a:spLocks/>
              </p:cNvSpPr>
              <p:nvPr/>
            </p:nvSpPr>
            <p:spPr bwMode="gray">
              <a:xfrm>
                <a:off x="2698354" y="1822450"/>
                <a:ext cx="12700" cy="12700"/>
              </a:xfrm>
              <a:custGeom>
                <a:avLst/>
                <a:gdLst>
                  <a:gd name="T0" fmla="*/ 8 w 8"/>
                  <a:gd name="T1" fmla="*/ 8 h 8"/>
                  <a:gd name="T2" fmla="*/ 7 w 8"/>
                  <a:gd name="T3" fmla="*/ 8 h 8"/>
                  <a:gd name="T4" fmla="*/ 7 w 8"/>
                  <a:gd name="T5" fmla="*/ 1 h 8"/>
                  <a:gd name="T6" fmla="*/ 4 w 8"/>
                  <a:gd name="T7" fmla="*/ 6 h 8"/>
                  <a:gd name="T8" fmla="*/ 4 w 8"/>
                  <a:gd name="T9" fmla="*/ 6 h 8"/>
                  <a:gd name="T10" fmla="*/ 1 w 8"/>
                  <a:gd name="T11" fmla="*/ 1 h 8"/>
                  <a:gd name="T12" fmla="*/ 1 w 8"/>
                  <a:gd name="T13" fmla="*/ 8 h 8"/>
                  <a:gd name="T14" fmla="*/ 0 w 8"/>
                  <a:gd name="T15" fmla="*/ 8 h 8"/>
                  <a:gd name="T16" fmla="*/ 0 w 8"/>
                  <a:gd name="T17" fmla="*/ 0 h 8"/>
                  <a:gd name="T18" fmla="*/ 1 w 8"/>
                  <a:gd name="T19" fmla="*/ 0 h 8"/>
                  <a:gd name="T20" fmla="*/ 4 w 8"/>
                  <a:gd name="T21" fmla="*/ 5 h 8"/>
                  <a:gd name="T22" fmla="*/ 7 w 8"/>
                  <a:gd name="T23" fmla="*/ 0 h 8"/>
                  <a:gd name="T24" fmla="*/ 8 w 8"/>
                  <a:gd name="T25" fmla="*/ 0 h 8"/>
                  <a:gd name="T26" fmla="*/ 8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8" y="8"/>
                    </a:moveTo>
                    <a:lnTo>
                      <a:pt x="7" y="8"/>
                    </a:lnTo>
                    <a:lnTo>
                      <a:pt x="7" y="1"/>
                    </a:lnTo>
                    <a:lnTo>
                      <a:pt x="4" y="6"/>
                    </a:lnTo>
                    <a:lnTo>
                      <a:pt x="4" y="6"/>
                    </a:lnTo>
                    <a:lnTo>
                      <a:pt x="1" y="1"/>
                    </a:lnTo>
                    <a:lnTo>
                      <a:pt x="1" y="8"/>
                    </a:lnTo>
                    <a:lnTo>
                      <a:pt x="0" y="8"/>
                    </a:lnTo>
                    <a:lnTo>
                      <a:pt x="0" y="0"/>
                    </a:lnTo>
                    <a:lnTo>
                      <a:pt x="1" y="0"/>
                    </a:lnTo>
                    <a:lnTo>
                      <a:pt x="4" y="5"/>
                    </a:lnTo>
                    <a:lnTo>
                      <a:pt x="7" y="0"/>
                    </a:lnTo>
                    <a:lnTo>
                      <a:pt x="8" y="0"/>
                    </a:lnTo>
                    <a:lnTo>
                      <a:pt x="8" y="8"/>
                    </a:lnTo>
                    <a:close/>
                  </a:path>
                </a:pathLst>
              </a:custGeom>
              <a:solidFill>
                <a:schemeClr val="tx1"/>
              </a:solidFill>
              <a:ln w="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3379278854"/>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 id="2147484266" r:id="rId18"/>
    <p:sldLayoutId id="2147484267" r:id="rId19"/>
    <p:sldLayoutId id="2147484268" r:id="rId20"/>
    <p:sldLayoutId id="2147484269" r:id="rId21"/>
    <p:sldLayoutId id="2147484270" r:id="rId22"/>
    <p:sldLayoutId id="2147484271" r:id="rId23"/>
    <p:sldLayoutId id="2147484272" r:id="rId24"/>
    <p:sldLayoutId id="2147484273" r:id="rId25"/>
    <p:sldLayoutId id="2147484274" r:id="rId26"/>
    <p:sldLayoutId id="2147484275" r:id="rId27"/>
    <p:sldLayoutId id="2147484276" r:id="rId28"/>
    <p:sldLayoutId id="2147484277" r:id="rId29"/>
    <p:sldLayoutId id="2147484278" r:id="rId30"/>
    <p:sldLayoutId id="2147484279" r:id="rId31"/>
    <p:sldLayoutId id="2147484280" r:id="rId32"/>
    <p:sldLayoutId id="2147484281" r:id="rId33"/>
    <p:sldLayoutId id="2147484282" r:id="rId34"/>
    <p:sldLayoutId id="2147484283" r:id="rId35"/>
  </p:sldLayoutIdLst>
  <p:transition>
    <p:fade/>
  </p:transition>
  <p:hf sldNum="0" hdr="0" ftr="0" dt="0"/>
  <p:txStyles>
    <p:titleStyle>
      <a:lvl1pPr algn="l" defTabSz="456880" rtl="0" eaLnBrk="1" latinLnBrk="0" hangingPunct="1">
        <a:lnSpc>
          <a:spcPct val="85000"/>
        </a:lnSpc>
        <a:spcBef>
          <a:spcPts val="0"/>
        </a:spcBef>
        <a:buNone/>
        <a:defRPr lang="en-US" sz="3199" b="1" i="0" kern="1200" dirty="0" smtClean="0">
          <a:solidFill>
            <a:schemeClr val="tx1"/>
          </a:solidFill>
          <a:latin typeface="+mj-lt"/>
          <a:ea typeface="Gilroy" panose="00000500000000000000" pitchFamily="50" charset="0"/>
          <a:cs typeface="Gilroy" panose="00000500000000000000" pitchFamily="50" charset="0"/>
        </a:defRPr>
      </a:lvl1pPr>
    </p:titleStyle>
    <p:bodyStyle>
      <a:lvl1pPr marL="228440" indent="-228440" algn="l" defTabSz="456880" rtl="0" eaLnBrk="1" latinLnBrk="0" hangingPunct="1">
        <a:lnSpc>
          <a:spcPct val="90000"/>
        </a:lnSpc>
        <a:spcBef>
          <a:spcPts val="120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6880" indent="-225267" algn="l" defTabSz="456880"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0844" indent="-171330" algn="l" defTabSz="456880"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394" indent="-172917" algn="l" defTabSz="456880"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357" indent="-164984" algn="l" defTabSz="456880"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2840" indent="-228440" algn="l" defTabSz="456880" rtl="0" eaLnBrk="1" latinLnBrk="0" hangingPunct="1">
        <a:spcBef>
          <a:spcPct val="20000"/>
        </a:spcBef>
        <a:buFont typeface="Arial"/>
        <a:buChar char="•"/>
        <a:defRPr sz="1998" kern="1200">
          <a:solidFill>
            <a:schemeClr val="tx1"/>
          </a:solidFill>
          <a:latin typeface="+mn-lt"/>
          <a:ea typeface="+mn-ea"/>
          <a:cs typeface="+mn-cs"/>
        </a:defRPr>
      </a:lvl6pPr>
      <a:lvl7pPr marL="2969720" indent="-228440" algn="l" defTabSz="456880" rtl="0" eaLnBrk="1" latinLnBrk="0" hangingPunct="1">
        <a:spcBef>
          <a:spcPct val="20000"/>
        </a:spcBef>
        <a:buFont typeface="Arial"/>
        <a:buChar char="•"/>
        <a:defRPr sz="1998" kern="1200">
          <a:solidFill>
            <a:schemeClr val="tx1"/>
          </a:solidFill>
          <a:latin typeface="+mn-lt"/>
          <a:ea typeface="+mn-ea"/>
          <a:cs typeface="+mn-cs"/>
        </a:defRPr>
      </a:lvl7pPr>
      <a:lvl8pPr marL="3426600" indent="-228440" algn="l" defTabSz="456880" rtl="0" eaLnBrk="1" latinLnBrk="0" hangingPunct="1">
        <a:spcBef>
          <a:spcPct val="20000"/>
        </a:spcBef>
        <a:buFont typeface="Arial"/>
        <a:buChar char="•"/>
        <a:defRPr sz="1998" kern="1200">
          <a:solidFill>
            <a:schemeClr val="tx1"/>
          </a:solidFill>
          <a:latin typeface="+mn-lt"/>
          <a:ea typeface="+mn-ea"/>
          <a:cs typeface="+mn-cs"/>
        </a:defRPr>
      </a:lvl8pPr>
      <a:lvl9pPr marL="3883481" indent="-228440" algn="l" defTabSz="456880" rtl="0" eaLnBrk="1" latinLnBrk="0" hangingPunct="1">
        <a:spcBef>
          <a:spcPct val="20000"/>
        </a:spcBef>
        <a:buFont typeface="Arial"/>
        <a:buChar char="•"/>
        <a:defRPr sz="1998" kern="1200">
          <a:solidFill>
            <a:schemeClr val="tx1"/>
          </a:solidFill>
          <a:latin typeface="+mn-lt"/>
          <a:ea typeface="+mn-ea"/>
          <a:cs typeface="+mn-cs"/>
        </a:defRPr>
      </a:lvl9pPr>
    </p:bodyStyle>
    <p:otherStyle>
      <a:defPPr>
        <a:defRPr lang="en-US"/>
      </a:defPPr>
      <a:lvl1pPr marL="0" algn="l" defTabSz="456880" rtl="0" eaLnBrk="1" latinLnBrk="0" hangingPunct="1">
        <a:defRPr sz="1798" kern="1200">
          <a:solidFill>
            <a:schemeClr val="tx1"/>
          </a:solidFill>
          <a:latin typeface="+mn-lt"/>
          <a:ea typeface="+mn-ea"/>
          <a:cs typeface="+mn-cs"/>
        </a:defRPr>
      </a:lvl1pPr>
      <a:lvl2pPr marL="456880" algn="l" defTabSz="456880" rtl="0" eaLnBrk="1" latinLnBrk="0" hangingPunct="1">
        <a:defRPr sz="1798" kern="1200">
          <a:solidFill>
            <a:schemeClr val="tx1"/>
          </a:solidFill>
          <a:latin typeface="+mn-lt"/>
          <a:ea typeface="+mn-ea"/>
          <a:cs typeface="+mn-cs"/>
        </a:defRPr>
      </a:lvl2pPr>
      <a:lvl3pPr marL="913760" algn="l" defTabSz="456880" rtl="0" eaLnBrk="1" latinLnBrk="0" hangingPunct="1">
        <a:defRPr sz="1798" kern="1200">
          <a:solidFill>
            <a:schemeClr val="tx1"/>
          </a:solidFill>
          <a:latin typeface="+mn-lt"/>
          <a:ea typeface="+mn-ea"/>
          <a:cs typeface="+mn-cs"/>
        </a:defRPr>
      </a:lvl3pPr>
      <a:lvl4pPr marL="1370640" algn="l" defTabSz="456880" rtl="0" eaLnBrk="1" latinLnBrk="0" hangingPunct="1">
        <a:defRPr sz="1798" kern="1200">
          <a:solidFill>
            <a:schemeClr val="tx1"/>
          </a:solidFill>
          <a:latin typeface="+mn-lt"/>
          <a:ea typeface="+mn-ea"/>
          <a:cs typeface="+mn-cs"/>
        </a:defRPr>
      </a:lvl4pPr>
      <a:lvl5pPr marL="1827520" algn="l" defTabSz="456880" rtl="0" eaLnBrk="1" latinLnBrk="0" hangingPunct="1">
        <a:defRPr sz="1798" kern="1200">
          <a:solidFill>
            <a:schemeClr val="tx1"/>
          </a:solidFill>
          <a:latin typeface="+mn-lt"/>
          <a:ea typeface="+mn-ea"/>
          <a:cs typeface="+mn-cs"/>
        </a:defRPr>
      </a:lvl5pPr>
      <a:lvl6pPr marL="2284400" algn="l" defTabSz="456880" rtl="0" eaLnBrk="1" latinLnBrk="0" hangingPunct="1">
        <a:defRPr sz="1798" kern="1200">
          <a:solidFill>
            <a:schemeClr val="tx1"/>
          </a:solidFill>
          <a:latin typeface="+mn-lt"/>
          <a:ea typeface="+mn-ea"/>
          <a:cs typeface="+mn-cs"/>
        </a:defRPr>
      </a:lvl6pPr>
      <a:lvl7pPr marL="2741280" algn="l" defTabSz="456880" rtl="0" eaLnBrk="1" latinLnBrk="0" hangingPunct="1">
        <a:defRPr sz="1798" kern="1200">
          <a:solidFill>
            <a:schemeClr val="tx1"/>
          </a:solidFill>
          <a:latin typeface="+mn-lt"/>
          <a:ea typeface="+mn-ea"/>
          <a:cs typeface="+mn-cs"/>
        </a:defRPr>
      </a:lvl7pPr>
      <a:lvl8pPr marL="3198160" algn="l" defTabSz="456880" rtl="0" eaLnBrk="1" latinLnBrk="0" hangingPunct="1">
        <a:defRPr sz="1798" kern="1200">
          <a:solidFill>
            <a:schemeClr val="tx1"/>
          </a:solidFill>
          <a:latin typeface="+mn-lt"/>
          <a:ea typeface="+mn-ea"/>
          <a:cs typeface="+mn-cs"/>
        </a:defRPr>
      </a:lvl8pPr>
      <a:lvl9pPr marL="3655040" algn="l" defTabSz="456880" rtl="0" eaLnBrk="1" latinLnBrk="0" hangingPunct="1">
        <a:defRPr sz="1798"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16.png"/><Relationship Id="rId12" Type="http://schemas.openxmlformats.org/officeDocument/2006/relationships/image" Target="../media/image17.png"/><Relationship Id="rId13" Type="http://schemas.openxmlformats.org/officeDocument/2006/relationships/image" Target="../media/image18.png"/><Relationship Id="rId14" Type="http://schemas.openxmlformats.org/officeDocument/2006/relationships/image" Target="../media/image19.png"/><Relationship Id="rId15" Type="http://schemas.openxmlformats.org/officeDocument/2006/relationships/image" Target="../media/image20.png"/><Relationship Id="rId16" Type="http://schemas.openxmlformats.org/officeDocument/2006/relationships/image" Target="../media/image21.png"/><Relationship Id="rId1" Type="http://schemas.openxmlformats.org/officeDocument/2006/relationships/slideLayout" Target="../slideLayouts/slideLayout36.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4.png"/><Relationship Id="rId7" Type="http://schemas.openxmlformats.org/officeDocument/2006/relationships/image" Target="../media/image25.png"/><Relationship Id="rId1" Type="http://schemas.openxmlformats.org/officeDocument/2006/relationships/slideLayout" Target="../slideLayouts/slideLayout35.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6.xml"/><Relationship Id="rId3" Type="http://schemas.openxmlformats.org/officeDocument/2006/relationships/hyperlink" Target="https://hi.service-now.com/kb_view.do?sysparm_article=KB0687619"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hyperlink" Target="mailto:Jon.Adlum@servicenow.com" TargetMode="External"/><Relationship Id="rId3" Type="http://schemas.openxmlformats.org/officeDocument/2006/relationships/hyperlink" Target="mailto:Michael.Slabodnick@servicenow.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png"/><Relationship Id="rId3" Type="http://schemas.openxmlformats.org/officeDocument/2006/relationships/image" Target="../media/image2.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jp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35.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64634E25-3A5D-4EE6-95D2-215E4B88C51E}"/>
              </a:ext>
            </a:extLst>
          </p:cNvPr>
          <p:cNvSpPr>
            <a:spLocks noGrp="1"/>
          </p:cNvSpPr>
          <p:nvPr>
            <p:ph type="title"/>
          </p:nvPr>
        </p:nvSpPr>
        <p:spPr/>
        <p:txBody>
          <a:bodyPr/>
          <a:lstStyle/>
          <a:p>
            <a:r>
              <a:rPr lang="en-US" dirty="0" smtClean="0"/>
              <a:t>Building A Mobile Experience on </a:t>
            </a:r>
            <a:r>
              <a:rPr lang="en-US" dirty="0" err="1" smtClean="0"/>
              <a:t>ServiceNow</a:t>
            </a:r>
            <a:r>
              <a:rPr lang="en-US" dirty="0"/>
              <a:t/>
            </a:r>
            <a:br>
              <a:rPr lang="en-US" dirty="0"/>
            </a:br>
            <a:endParaRPr lang="en-US" dirty="0"/>
          </a:p>
        </p:txBody>
      </p:sp>
      <p:sp>
        <p:nvSpPr>
          <p:cNvPr id="5" name="Text Placeholder 4">
            <a:extLst>
              <a:ext uri="{FF2B5EF4-FFF2-40B4-BE49-F238E27FC236}">
                <a16:creationId xmlns="" xmlns:a16="http://schemas.microsoft.com/office/drawing/2014/main" id="{3C3BE508-9E39-49B1-82B1-0437740A5B95}"/>
              </a:ext>
            </a:extLst>
          </p:cNvPr>
          <p:cNvSpPr>
            <a:spLocks noGrp="1"/>
          </p:cNvSpPr>
          <p:nvPr>
            <p:ph type="body" sz="quarter" idx="14"/>
          </p:nvPr>
        </p:nvSpPr>
        <p:spPr>
          <a:xfrm>
            <a:off x="437654" y="5135720"/>
            <a:ext cx="6940608" cy="390748"/>
          </a:xfrm>
        </p:spPr>
        <p:txBody>
          <a:bodyPr/>
          <a:lstStyle/>
          <a:p>
            <a:r>
              <a:rPr lang="en-US" dirty="0" smtClean="0"/>
              <a:t>Jon Adlum / Michael </a:t>
            </a:r>
            <a:r>
              <a:rPr lang="en-US" dirty="0" err="1" smtClean="0"/>
              <a:t>Slabodnick</a:t>
            </a:r>
            <a:endParaRPr lang="en-US" dirty="0"/>
          </a:p>
          <a:p>
            <a:r>
              <a:rPr lang="en-US" dirty="0" smtClean="0"/>
              <a:t>Solution </a:t>
            </a:r>
            <a:r>
              <a:rPr lang="en-US" dirty="0" smtClean="0"/>
              <a:t>Innovation</a:t>
            </a:r>
          </a:p>
          <a:p>
            <a:r>
              <a:rPr lang="en-US" dirty="0" err="1" smtClean="0"/>
              <a:t>ServiceNow</a:t>
            </a:r>
            <a:endParaRPr lang="en-US" dirty="0" smtClean="0"/>
          </a:p>
          <a:p>
            <a:r>
              <a:rPr lang="en-US" dirty="0" smtClean="0"/>
              <a:t>Feb 28</a:t>
            </a:r>
            <a:r>
              <a:rPr lang="en-US" baseline="30000" dirty="0" smtClean="0"/>
              <a:t>th</a:t>
            </a:r>
            <a:r>
              <a:rPr lang="en-US" dirty="0" smtClean="0"/>
              <a:t> 2019</a:t>
            </a:r>
            <a:endParaRPr lang="en-US" dirty="0"/>
          </a:p>
        </p:txBody>
      </p:sp>
    </p:spTree>
    <p:extLst>
      <p:ext uri="{BB962C8B-B14F-4D97-AF65-F5344CB8AC3E}">
        <p14:creationId xmlns:p14="http://schemas.microsoft.com/office/powerpoint/2010/main" val="3223417928"/>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1" y="123100"/>
            <a:ext cx="12188825" cy="808717"/>
          </a:xfrm>
          <a:noFill/>
        </p:spPr>
        <p:txBody>
          <a:bodyPr/>
          <a:lstStyle/>
          <a:p>
            <a:pPr algn="ctr"/>
            <a:r>
              <a:rPr lang="en-US" sz="3199" dirty="0">
                <a:solidFill>
                  <a:srgbClr val="81B5A1"/>
                </a:solidFill>
              </a:rPr>
              <a:t>The </a:t>
            </a:r>
            <a:r>
              <a:rPr lang="en-US" sz="3199" i="1" u="sng" dirty="0">
                <a:solidFill>
                  <a:srgbClr val="81B5A1"/>
                </a:solidFill>
              </a:rPr>
              <a:t>Vision</a:t>
            </a:r>
            <a:r>
              <a:rPr lang="en-US" sz="3199" dirty="0">
                <a:solidFill>
                  <a:srgbClr val="81B5A1"/>
                </a:solidFill>
              </a:rPr>
              <a:t>…</a:t>
            </a:r>
            <a:br>
              <a:rPr lang="en-US" sz="3199" dirty="0">
                <a:solidFill>
                  <a:srgbClr val="81B5A1"/>
                </a:solidFill>
              </a:rPr>
            </a:br>
            <a:r>
              <a:rPr lang="en-US" sz="3199" dirty="0">
                <a:solidFill>
                  <a:srgbClr val="81B5A1"/>
                </a:solidFill>
              </a:rPr>
              <a:t>Consumer Mobile Experiences in the Enterprise</a:t>
            </a:r>
            <a:endParaRPr lang="en-US" sz="3199" dirty="0">
              <a:solidFill>
                <a:srgbClr val="337490"/>
              </a:solidFill>
            </a:endParaRPr>
          </a:p>
        </p:txBody>
      </p:sp>
      <p:sp>
        <p:nvSpPr>
          <p:cNvPr id="14" name="TextBox 13"/>
          <p:cNvSpPr txBox="1"/>
          <p:nvPr/>
        </p:nvSpPr>
        <p:spPr>
          <a:xfrm>
            <a:off x="1884274" y="2002226"/>
            <a:ext cx="1322767" cy="369236"/>
          </a:xfrm>
          <a:prstGeom prst="rect">
            <a:avLst/>
          </a:prstGeom>
          <a:noFill/>
        </p:spPr>
        <p:txBody>
          <a:bodyPr wrap="square" rtlCol="0">
            <a:spAutoFit/>
          </a:bodyPr>
          <a:lstStyle/>
          <a:p>
            <a:pPr algn="ctr"/>
            <a:r>
              <a:rPr lang="en-US" sz="1798" dirty="0">
                <a:solidFill>
                  <a:srgbClr val="337490"/>
                </a:solidFill>
                <a:latin typeface="Avenir Book" charset="0"/>
                <a:ea typeface="Avenir Book" charset="0"/>
                <a:cs typeface="Avenir Book" charset="0"/>
              </a:rPr>
              <a:t>HR</a:t>
            </a:r>
          </a:p>
        </p:txBody>
      </p:sp>
      <p:sp>
        <p:nvSpPr>
          <p:cNvPr id="15" name="TextBox 14"/>
          <p:cNvSpPr txBox="1"/>
          <p:nvPr/>
        </p:nvSpPr>
        <p:spPr>
          <a:xfrm>
            <a:off x="3238893" y="2002226"/>
            <a:ext cx="1361085" cy="369236"/>
          </a:xfrm>
          <a:prstGeom prst="rect">
            <a:avLst/>
          </a:prstGeom>
          <a:noFill/>
        </p:spPr>
        <p:txBody>
          <a:bodyPr wrap="square" rtlCol="0">
            <a:spAutoFit/>
          </a:bodyPr>
          <a:lstStyle/>
          <a:p>
            <a:pPr algn="ctr"/>
            <a:r>
              <a:rPr lang="en-US" sz="1798" dirty="0">
                <a:solidFill>
                  <a:srgbClr val="337490"/>
                </a:solidFill>
                <a:latin typeface="Avenir Book" charset="0"/>
                <a:ea typeface="Avenir Book" charset="0"/>
                <a:cs typeface="Avenir Book" charset="0"/>
              </a:rPr>
              <a:t>Operations</a:t>
            </a:r>
          </a:p>
        </p:txBody>
      </p:sp>
      <p:sp>
        <p:nvSpPr>
          <p:cNvPr id="16" name="TextBox 15"/>
          <p:cNvSpPr txBox="1"/>
          <p:nvPr/>
        </p:nvSpPr>
        <p:spPr>
          <a:xfrm>
            <a:off x="4727068" y="2002226"/>
            <a:ext cx="1361085" cy="369236"/>
          </a:xfrm>
          <a:prstGeom prst="rect">
            <a:avLst/>
          </a:prstGeom>
          <a:noFill/>
        </p:spPr>
        <p:txBody>
          <a:bodyPr wrap="square" rtlCol="0">
            <a:spAutoFit/>
          </a:bodyPr>
          <a:lstStyle/>
          <a:p>
            <a:pPr algn="ctr"/>
            <a:r>
              <a:rPr lang="en-US" sz="1798" dirty="0">
                <a:solidFill>
                  <a:srgbClr val="337490"/>
                </a:solidFill>
                <a:latin typeface="Avenir Book" charset="0"/>
                <a:ea typeface="Avenir Book" charset="0"/>
                <a:cs typeface="Avenir Book" charset="0"/>
              </a:rPr>
              <a:t>Executives</a:t>
            </a:r>
          </a:p>
        </p:txBody>
      </p:sp>
      <p:sp>
        <p:nvSpPr>
          <p:cNvPr id="17" name="TextBox 16"/>
          <p:cNvSpPr txBox="1"/>
          <p:nvPr/>
        </p:nvSpPr>
        <p:spPr>
          <a:xfrm>
            <a:off x="6219920" y="2002226"/>
            <a:ext cx="1361085" cy="369236"/>
          </a:xfrm>
          <a:prstGeom prst="rect">
            <a:avLst/>
          </a:prstGeom>
          <a:noFill/>
        </p:spPr>
        <p:txBody>
          <a:bodyPr wrap="square" rtlCol="0">
            <a:spAutoFit/>
          </a:bodyPr>
          <a:lstStyle/>
          <a:p>
            <a:pPr algn="ctr"/>
            <a:r>
              <a:rPr lang="en-US" sz="1798" dirty="0">
                <a:solidFill>
                  <a:srgbClr val="337490"/>
                </a:solidFill>
                <a:latin typeface="Avenir Book" charset="0"/>
                <a:ea typeface="Avenir Book" charset="0"/>
                <a:cs typeface="Avenir Book" charset="0"/>
              </a:rPr>
              <a:t>Finance</a:t>
            </a:r>
          </a:p>
        </p:txBody>
      </p:sp>
      <p:sp>
        <p:nvSpPr>
          <p:cNvPr id="18" name="TextBox 17"/>
          <p:cNvSpPr txBox="1"/>
          <p:nvPr/>
        </p:nvSpPr>
        <p:spPr>
          <a:xfrm>
            <a:off x="7662940" y="2002226"/>
            <a:ext cx="1236270" cy="369236"/>
          </a:xfrm>
          <a:prstGeom prst="rect">
            <a:avLst/>
          </a:prstGeom>
          <a:noFill/>
        </p:spPr>
        <p:txBody>
          <a:bodyPr wrap="square" rtlCol="0">
            <a:spAutoFit/>
          </a:bodyPr>
          <a:lstStyle/>
          <a:p>
            <a:pPr algn="ctr"/>
            <a:r>
              <a:rPr lang="en-US" sz="1798" dirty="0">
                <a:solidFill>
                  <a:srgbClr val="337490"/>
                </a:solidFill>
                <a:latin typeface="Avenir Book" charset="0"/>
                <a:ea typeface="Avenir Book" charset="0"/>
                <a:cs typeface="Avenir Book" charset="0"/>
              </a:rPr>
              <a:t>IT</a:t>
            </a:r>
          </a:p>
        </p:txBody>
      </p:sp>
      <p:sp>
        <p:nvSpPr>
          <p:cNvPr id="19" name="TextBox 18"/>
          <p:cNvSpPr txBox="1"/>
          <p:nvPr/>
        </p:nvSpPr>
        <p:spPr>
          <a:xfrm>
            <a:off x="9008407" y="2002226"/>
            <a:ext cx="1552700" cy="369236"/>
          </a:xfrm>
          <a:prstGeom prst="rect">
            <a:avLst/>
          </a:prstGeom>
          <a:noFill/>
        </p:spPr>
        <p:txBody>
          <a:bodyPr wrap="square" rtlCol="0">
            <a:spAutoFit/>
          </a:bodyPr>
          <a:lstStyle/>
          <a:p>
            <a:pPr algn="ctr"/>
            <a:r>
              <a:rPr lang="en-US" sz="1798" dirty="0">
                <a:solidFill>
                  <a:srgbClr val="337490"/>
                </a:solidFill>
                <a:latin typeface="Avenir Book" charset="0"/>
                <a:ea typeface="Avenir Book" charset="0"/>
                <a:cs typeface="Avenir Book" charset="0"/>
              </a:rPr>
              <a:t>Field Service</a:t>
            </a:r>
          </a:p>
        </p:txBody>
      </p:sp>
      <p:cxnSp>
        <p:nvCxnSpPr>
          <p:cNvPr id="22" name="Straight Connector 21"/>
          <p:cNvCxnSpPr/>
          <p:nvPr/>
        </p:nvCxnSpPr>
        <p:spPr>
          <a:xfrm>
            <a:off x="3872171" y="2403538"/>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392543" y="2403538"/>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6857174" y="2403538"/>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277213" y="2403538"/>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9775288" y="2403538"/>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402315" y="2679604"/>
            <a:ext cx="7384196" cy="0"/>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418360" y="4065713"/>
            <a:ext cx="7352105" cy="0"/>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sp>
        <p:nvSpPr>
          <p:cNvPr id="31" name="Rounded Rectangle 30"/>
          <p:cNvSpPr/>
          <p:nvPr/>
        </p:nvSpPr>
        <p:spPr>
          <a:xfrm>
            <a:off x="1956839" y="4504713"/>
            <a:ext cx="1003760" cy="663166"/>
          </a:xfrm>
          <a:prstGeom prst="roundRect">
            <a:avLst/>
          </a:prstGeom>
          <a:solidFill>
            <a:srgbClr val="337490"/>
          </a:solidFill>
          <a:ln>
            <a:noFill/>
          </a:ln>
          <a:effectLst>
            <a:softEdge rad="0"/>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bg1"/>
                </a:solidFill>
                <a:latin typeface="Avenir Book" charset="0"/>
                <a:ea typeface="Avenir Book" charset="0"/>
                <a:cs typeface="Avenir Book" charset="0"/>
              </a:rPr>
              <a:t>CRM</a:t>
            </a:r>
          </a:p>
        </p:txBody>
      </p:sp>
      <p:sp>
        <p:nvSpPr>
          <p:cNvPr id="32" name="Rounded Rectangle 31"/>
          <p:cNvSpPr/>
          <p:nvPr/>
        </p:nvSpPr>
        <p:spPr>
          <a:xfrm>
            <a:off x="3125472" y="4504713"/>
            <a:ext cx="1003760" cy="663166"/>
          </a:xfrm>
          <a:prstGeom prst="roundRect">
            <a:avLst/>
          </a:prstGeom>
          <a:solidFill>
            <a:srgbClr val="33749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bg1"/>
                </a:solidFill>
                <a:latin typeface="Avenir Book" charset="0"/>
                <a:ea typeface="Avenir Book" charset="0"/>
                <a:cs typeface="Avenir Book" charset="0"/>
              </a:rPr>
              <a:t>ERP</a:t>
            </a:r>
          </a:p>
        </p:txBody>
      </p:sp>
      <p:sp>
        <p:nvSpPr>
          <p:cNvPr id="33" name="Rounded Rectangle 32"/>
          <p:cNvSpPr/>
          <p:nvPr/>
        </p:nvSpPr>
        <p:spPr>
          <a:xfrm>
            <a:off x="4294104" y="4504713"/>
            <a:ext cx="1003760" cy="663166"/>
          </a:xfrm>
          <a:prstGeom prst="roundRect">
            <a:avLst/>
          </a:prstGeom>
          <a:solidFill>
            <a:srgbClr val="33749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latin typeface="Avenir Book" charset="0"/>
                <a:ea typeface="Avenir Book" charset="0"/>
                <a:cs typeface="Avenir Book" charset="0"/>
              </a:rPr>
              <a:t>Logistics</a:t>
            </a:r>
          </a:p>
        </p:txBody>
      </p:sp>
      <p:sp>
        <p:nvSpPr>
          <p:cNvPr id="34" name="Rounded Rectangle 33"/>
          <p:cNvSpPr/>
          <p:nvPr/>
        </p:nvSpPr>
        <p:spPr>
          <a:xfrm>
            <a:off x="5462737" y="4504713"/>
            <a:ext cx="1003760" cy="663166"/>
          </a:xfrm>
          <a:prstGeom prst="roundRect">
            <a:avLst/>
          </a:prstGeom>
          <a:solidFill>
            <a:srgbClr val="33749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latin typeface="Avenir Book" charset="0"/>
                <a:ea typeface="Avenir Book" charset="0"/>
                <a:cs typeface="Avenir Book" charset="0"/>
              </a:rPr>
              <a:t>Inventory</a:t>
            </a:r>
          </a:p>
        </p:txBody>
      </p:sp>
      <p:sp>
        <p:nvSpPr>
          <p:cNvPr id="35" name="Rounded Rectangle 34"/>
          <p:cNvSpPr/>
          <p:nvPr/>
        </p:nvSpPr>
        <p:spPr>
          <a:xfrm>
            <a:off x="6631369" y="4504713"/>
            <a:ext cx="1003760" cy="663166"/>
          </a:xfrm>
          <a:prstGeom prst="roundRect">
            <a:avLst/>
          </a:prstGeom>
          <a:solidFill>
            <a:srgbClr val="33749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latin typeface="Avenir Book" charset="0"/>
                <a:ea typeface="Avenir Book" charset="0"/>
                <a:cs typeface="Avenir Book" charset="0"/>
              </a:rPr>
              <a:t>Incidents</a:t>
            </a:r>
          </a:p>
        </p:txBody>
      </p:sp>
      <p:sp>
        <p:nvSpPr>
          <p:cNvPr id="36" name="Rounded Rectangle 35"/>
          <p:cNvSpPr/>
          <p:nvPr/>
        </p:nvSpPr>
        <p:spPr>
          <a:xfrm>
            <a:off x="7800002" y="4504713"/>
            <a:ext cx="1003760" cy="663166"/>
          </a:xfrm>
          <a:prstGeom prst="roundRect">
            <a:avLst/>
          </a:prstGeom>
          <a:solidFill>
            <a:srgbClr val="33749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latin typeface="Avenir Book" charset="0"/>
                <a:ea typeface="Avenir Book" charset="0"/>
                <a:cs typeface="Avenir Book" charset="0"/>
              </a:rPr>
              <a:t>Finance</a:t>
            </a:r>
          </a:p>
        </p:txBody>
      </p:sp>
      <p:pic>
        <p:nvPicPr>
          <p:cNvPr id="37" name="Picture 3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84979" y="4992440"/>
            <a:ext cx="472999" cy="191565"/>
          </a:xfrm>
          <a:prstGeom prst="rect">
            <a:avLst/>
          </a:prstGeom>
        </p:spPr>
      </p:pic>
      <p:pic>
        <p:nvPicPr>
          <p:cNvPr id="38" name="Picture 3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84979" y="4785832"/>
            <a:ext cx="472999" cy="191565"/>
          </a:xfrm>
          <a:prstGeom prst="rect">
            <a:avLst/>
          </a:prstGeom>
        </p:spPr>
      </p:pic>
      <p:pic>
        <p:nvPicPr>
          <p:cNvPr id="39" name="Picture 3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34950" y="4992440"/>
            <a:ext cx="472999" cy="191565"/>
          </a:xfrm>
          <a:prstGeom prst="rect">
            <a:avLst/>
          </a:prstGeom>
        </p:spPr>
      </p:pic>
      <p:pic>
        <p:nvPicPr>
          <p:cNvPr id="40" name="Picture 3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34950" y="4785832"/>
            <a:ext cx="472999" cy="191565"/>
          </a:xfrm>
          <a:prstGeom prst="rect">
            <a:avLst/>
          </a:prstGeom>
        </p:spPr>
      </p:pic>
      <p:pic>
        <p:nvPicPr>
          <p:cNvPr id="41" name="Picture 4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92053" y="4998328"/>
            <a:ext cx="472999" cy="191565"/>
          </a:xfrm>
          <a:prstGeom prst="rect">
            <a:avLst/>
          </a:prstGeom>
        </p:spPr>
      </p:pic>
      <p:pic>
        <p:nvPicPr>
          <p:cNvPr id="42" name="Picture 4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92053" y="4791720"/>
            <a:ext cx="472999" cy="191565"/>
          </a:xfrm>
          <a:prstGeom prst="rect">
            <a:avLst/>
          </a:prstGeom>
        </p:spPr>
      </p:pic>
      <p:sp>
        <p:nvSpPr>
          <p:cNvPr id="43" name="TextBox 42"/>
          <p:cNvSpPr txBox="1"/>
          <p:nvPr/>
        </p:nvSpPr>
        <p:spPr>
          <a:xfrm>
            <a:off x="8920219" y="4405318"/>
            <a:ext cx="1706436" cy="353851"/>
          </a:xfrm>
          <a:prstGeom prst="rect">
            <a:avLst/>
          </a:prstGeom>
          <a:noFill/>
        </p:spPr>
        <p:txBody>
          <a:bodyPr wrap="square" rtlCol="0">
            <a:spAutoFit/>
          </a:bodyPr>
          <a:lstStyle/>
          <a:p>
            <a:pPr algn="ctr"/>
            <a:r>
              <a:rPr lang="en-US" sz="1699" dirty="0">
                <a:solidFill>
                  <a:srgbClr val="FF6666"/>
                </a:solidFill>
                <a:latin typeface="Avenir Book" charset="0"/>
                <a:ea typeface="Avenir Book" charset="0"/>
                <a:cs typeface="Avenir Book" charset="0"/>
              </a:rPr>
              <a:t>Systems x100</a:t>
            </a:r>
          </a:p>
        </p:txBody>
      </p:sp>
      <p:cxnSp>
        <p:nvCxnSpPr>
          <p:cNvPr id="44" name="Straight Connector 43"/>
          <p:cNvCxnSpPr/>
          <p:nvPr/>
        </p:nvCxnSpPr>
        <p:spPr>
          <a:xfrm>
            <a:off x="2418360" y="4065713"/>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3589505" y="4065713"/>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4760651" y="4065713"/>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931797" y="4065713"/>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7102943" y="4065713"/>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8274087" y="4065713"/>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764140" y="4057971"/>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pic>
        <p:nvPicPr>
          <p:cNvPr id="51" name="Picture 5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384035" y="5365878"/>
            <a:ext cx="824205" cy="669668"/>
          </a:xfrm>
          <a:prstGeom prst="rect">
            <a:avLst/>
          </a:prstGeom>
        </p:spPr>
      </p:pic>
      <p:pic>
        <p:nvPicPr>
          <p:cNvPr id="52" name="Picture 5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87645" y="5643026"/>
            <a:ext cx="1119776" cy="173566"/>
          </a:xfrm>
          <a:prstGeom prst="rect">
            <a:avLst/>
          </a:prstGeom>
        </p:spPr>
      </p:pic>
      <p:pic>
        <p:nvPicPr>
          <p:cNvPr id="53" name="Picture 5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084170" y="5471571"/>
            <a:ext cx="705732" cy="516476"/>
          </a:xfrm>
          <a:prstGeom prst="rect">
            <a:avLst/>
          </a:prstGeom>
        </p:spPr>
      </p:pic>
      <p:pic>
        <p:nvPicPr>
          <p:cNvPr id="54" name="Picture 5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189651" y="5574898"/>
            <a:ext cx="926017" cy="238449"/>
          </a:xfrm>
          <a:prstGeom prst="rect">
            <a:avLst/>
          </a:prstGeom>
        </p:spPr>
      </p:pic>
      <p:pic>
        <p:nvPicPr>
          <p:cNvPr id="55" name="Picture 54"/>
          <p:cNvPicPr>
            <a:picLocks noChangeAspect="1"/>
          </p:cNvPicPr>
          <p:nvPr/>
        </p:nvPicPr>
        <p:blipFill>
          <a:blip r:embed="rId8"/>
          <a:stretch>
            <a:fillRect/>
          </a:stretch>
        </p:blipFill>
        <p:spPr>
          <a:xfrm>
            <a:off x="2215565" y="5527762"/>
            <a:ext cx="1856021" cy="368199"/>
          </a:xfrm>
          <a:prstGeom prst="rect">
            <a:avLst/>
          </a:prstGeom>
        </p:spPr>
      </p:pic>
      <p:pic>
        <p:nvPicPr>
          <p:cNvPr id="56" name="Picture 55"/>
          <p:cNvPicPr>
            <a:picLocks noChangeAspect="1"/>
          </p:cNvPicPr>
          <p:nvPr/>
        </p:nvPicPr>
        <p:blipFill>
          <a:blip r:embed="rId9"/>
          <a:stretch>
            <a:fillRect/>
          </a:stretch>
        </p:blipFill>
        <p:spPr>
          <a:xfrm>
            <a:off x="9928211" y="5510712"/>
            <a:ext cx="719792" cy="387114"/>
          </a:xfrm>
          <a:prstGeom prst="rect">
            <a:avLst/>
          </a:prstGeom>
        </p:spPr>
      </p:pic>
      <p:cxnSp>
        <p:nvCxnSpPr>
          <p:cNvPr id="57" name="Straight Connector 56"/>
          <p:cNvCxnSpPr/>
          <p:nvPr/>
        </p:nvCxnSpPr>
        <p:spPr>
          <a:xfrm>
            <a:off x="2396391" y="2403538"/>
            <a:ext cx="0" cy="276066"/>
          </a:xfrm>
          <a:prstGeom prst="line">
            <a:avLst/>
          </a:prstGeom>
          <a:ln w="12700" cmpd="sng">
            <a:solidFill>
              <a:srgbClr val="006699"/>
            </a:solidFill>
            <a:prstDash val="sysDash"/>
          </a:ln>
        </p:spPr>
        <p:style>
          <a:lnRef idx="2">
            <a:schemeClr val="accent1"/>
          </a:lnRef>
          <a:fillRef idx="0">
            <a:schemeClr val="accent1"/>
          </a:fillRef>
          <a:effectRef idx="1">
            <a:schemeClr val="accent1"/>
          </a:effectRef>
          <a:fontRef idx="minor">
            <a:schemeClr val="tx1"/>
          </a:fontRef>
        </p:style>
      </p:cxnSp>
      <p:pic>
        <p:nvPicPr>
          <p:cNvPr id="58" name="Picture 5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60322" y="1129817"/>
            <a:ext cx="791789" cy="689875"/>
          </a:xfrm>
          <a:prstGeom prst="rect">
            <a:avLst/>
          </a:prstGeom>
        </p:spPr>
      </p:pic>
      <p:pic>
        <p:nvPicPr>
          <p:cNvPr id="59" name="Picture 5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43704" y="1129816"/>
            <a:ext cx="791788" cy="689874"/>
          </a:xfrm>
          <a:prstGeom prst="rect">
            <a:avLst/>
          </a:prstGeom>
        </p:spPr>
      </p:pic>
      <p:pic>
        <p:nvPicPr>
          <p:cNvPr id="60" name="Picture 5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128368" y="1129816"/>
            <a:ext cx="791788" cy="689874"/>
          </a:xfrm>
          <a:prstGeom prst="rect">
            <a:avLst/>
          </a:prstGeom>
        </p:spPr>
      </p:pic>
      <p:pic>
        <p:nvPicPr>
          <p:cNvPr id="61" name="Picture 6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624731" y="1129816"/>
            <a:ext cx="791788" cy="689874"/>
          </a:xfrm>
          <a:prstGeom prst="rect">
            <a:avLst/>
          </a:prstGeom>
        </p:spPr>
      </p:pic>
      <p:pic>
        <p:nvPicPr>
          <p:cNvPr id="62" name="Picture 6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34270" y="1129816"/>
            <a:ext cx="791788" cy="689874"/>
          </a:xfrm>
          <a:prstGeom prst="rect">
            <a:avLst/>
          </a:prstGeom>
        </p:spPr>
      </p:pic>
      <p:pic>
        <p:nvPicPr>
          <p:cNvPr id="63" name="Picture 6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493680" y="1129816"/>
            <a:ext cx="791788" cy="689874"/>
          </a:xfrm>
          <a:prstGeom prst="rect">
            <a:avLst/>
          </a:prstGeom>
        </p:spPr>
      </p:pic>
      <p:pic>
        <p:nvPicPr>
          <p:cNvPr id="65" name="Picture 64">
            <a:extLst>
              <a:ext uri="{FF2B5EF4-FFF2-40B4-BE49-F238E27FC236}">
                <a16:creationId xmlns="" xmlns:a16="http://schemas.microsoft.com/office/drawing/2014/main" id="{70F5D1B7-BD2F-D446-B90D-C0F51FDC35A8}"/>
              </a:ext>
            </a:extLst>
          </p:cNvPr>
          <p:cNvPicPr>
            <a:picLocks noChangeAspect="1"/>
          </p:cNvPicPr>
          <p:nvPr/>
        </p:nvPicPr>
        <p:blipFill>
          <a:blip r:embed="rId16"/>
          <a:stretch>
            <a:fillRect/>
          </a:stretch>
        </p:blipFill>
        <p:spPr>
          <a:xfrm>
            <a:off x="4568920" y="3139964"/>
            <a:ext cx="2395636" cy="357063"/>
          </a:xfrm>
          <a:prstGeom prst="rect">
            <a:avLst/>
          </a:prstGeom>
        </p:spPr>
      </p:pic>
      <p:sp>
        <p:nvSpPr>
          <p:cNvPr id="2" name="TextBox 1">
            <a:extLst>
              <a:ext uri="{FF2B5EF4-FFF2-40B4-BE49-F238E27FC236}">
                <a16:creationId xmlns="" xmlns:a16="http://schemas.microsoft.com/office/drawing/2014/main" id="{194A154B-83E9-43B7-B6FA-E048E1178562}"/>
              </a:ext>
            </a:extLst>
          </p:cNvPr>
          <p:cNvSpPr txBox="1"/>
          <p:nvPr/>
        </p:nvSpPr>
        <p:spPr>
          <a:xfrm>
            <a:off x="1162943" y="6499781"/>
            <a:ext cx="609441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
              <a:t>ServiceNow, the ServiceNow logo, Now, and other ServiceNow marks are trademarks and/or registered trademarks of ServiceNow, Inc., in the United States and/or other countries. Other company names, product names, and logos may be trademarks of the respective companies with which they are associated.</a:t>
            </a:r>
          </a:p>
        </p:txBody>
      </p:sp>
    </p:spTree>
    <p:extLst>
      <p:ext uri="{BB962C8B-B14F-4D97-AF65-F5344CB8AC3E}">
        <p14:creationId xmlns:p14="http://schemas.microsoft.com/office/powerpoint/2010/main" val="402073387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1" y="1740175"/>
            <a:ext cx="12188825" cy="3876284"/>
          </a:xfrm>
          <a:prstGeom prst="rect">
            <a:avLst/>
          </a:prstGeom>
          <a:solidFill>
            <a:srgbClr val="ACF0D2">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solidFill>
                <a:srgbClr val="FFFFFF"/>
              </a:solidFill>
            </a:endParaRPr>
          </a:p>
        </p:txBody>
      </p:sp>
      <p:sp>
        <p:nvSpPr>
          <p:cNvPr id="15" name="Content Placeholder 2"/>
          <p:cNvSpPr txBox="1">
            <a:spLocks/>
          </p:cNvSpPr>
          <p:nvPr/>
        </p:nvSpPr>
        <p:spPr>
          <a:xfrm>
            <a:off x="439951" y="2992994"/>
            <a:ext cx="3281463" cy="1159897"/>
          </a:xfrm>
          <a:prstGeom prst="rect">
            <a:avLst/>
          </a:prstGeom>
          <a:noFill/>
          <a:ln w="9525">
            <a:noFill/>
            <a:miter lim="800000"/>
            <a:headEnd/>
            <a:tailEnd/>
          </a:ln>
        </p:spPr>
        <p:txBody>
          <a:bodyPr vert="horz" wrap="square" lIns="91416" tIns="45708" rIns="91416" bIns="45708" numCol="1" rtlCol="0"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buNone/>
            </a:pPr>
            <a:r>
              <a:rPr lang="en-US" sz="1600" dirty="0">
                <a:solidFill>
                  <a:srgbClr val="2A3D40"/>
                </a:solidFill>
                <a:latin typeface="Avenir Book" charset="0"/>
                <a:ea typeface="Avenir Book" charset="0"/>
                <a:cs typeface="Avenir Book" charset="0"/>
              </a:rPr>
              <a:t>Native Mobile Enterprise Cloud Platform</a:t>
            </a:r>
          </a:p>
        </p:txBody>
      </p:sp>
      <p:sp>
        <p:nvSpPr>
          <p:cNvPr id="22" name="Content Placeholder 8"/>
          <p:cNvSpPr txBox="1">
            <a:spLocks/>
          </p:cNvSpPr>
          <p:nvPr/>
        </p:nvSpPr>
        <p:spPr>
          <a:xfrm>
            <a:off x="8296437" y="2739071"/>
            <a:ext cx="3520403" cy="356879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buClr>
                <a:srgbClr val="75AF9A"/>
              </a:buClr>
              <a:buFont typeface="Arial" charset="0"/>
              <a:buChar char="•"/>
            </a:pPr>
            <a:r>
              <a:rPr lang="en-US" sz="1600" dirty="0">
                <a:solidFill>
                  <a:srgbClr val="2A3D40"/>
                </a:solidFill>
                <a:latin typeface="Avenir Book" charset="0"/>
                <a:ea typeface="Avenir Book" charset="0"/>
                <a:cs typeface="Avenir Book" charset="0"/>
              </a:rPr>
              <a:t>Mobile First</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Enterprise Grade Security</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Fully Native Experiences iOS/Android</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Rapid App Deployment </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Codeless App Creation</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Offline Read &amp; Write</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Cross Platform Support</a:t>
            </a:r>
          </a:p>
          <a:p>
            <a:pPr lvl="1">
              <a:buClr>
                <a:srgbClr val="75AF9A"/>
              </a:buClr>
              <a:buFont typeface="Arial" charset="0"/>
              <a:buChar char="•"/>
            </a:pPr>
            <a:r>
              <a:rPr lang="en-US" sz="1600" dirty="0">
                <a:solidFill>
                  <a:srgbClr val="2A3D40"/>
                </a:solidFill>
                <a:latin typeface="Avenir Book" charset="0"/>
                <a:ea typeface="Avenir Book" charset="0"/>
                <a:cs typeface="Avenir Book" charset="0"/>
              </a:rPr>
              <a:t>EMM Integration</a:t>
            </a:r>
          </a:p>
        </p:txBody>
      </p:sp>
      <p:sp>
        <p:nvSpPr>
          <p:cNvPr id="23" name="Content Placeholder 2"/>
          <p:cNvSpPr txBox="1">
            <a:spLocks/>
          </p:cNvSpPr>
          <p:nvPr/>
        </p:nvSpPr>
        <p:spPr>
          <a:xfrm>
            <a:off x="8764031" y="2099695"/>
            <a:ext cx="3144997" cy="393527"/>
          </a:xfrm>
          <a:prstGeom prst="rect">
            <a:avLst/>
          </a:prstGeom>
          <a:noFill/>
          <a:ln w="9525">
            <a:noFill/>
            <a:miter lim="800000"/>
            <a:headEnd/>
            <a:tailEnd/>
          </a:ln>
        </p:spPr>
        <p:txBody>
          <a:bodyPr vert="horz" wrap="square" lIns="91416" tIns="45708" rIns="91416" bIns="45708" numCol="1" rtlCol="0"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499" b="1" dirty="0">
                <a:solidFill>
                  <a:srgbClr val="2A3D40"/>
                </a:solidFill>
                <a:latin typeface="Avenir Heavy" charset="0"/>
                <a:ea typeface="Avenir Heavy" charset="0"/>
                <a:cs typeface="Avenir Heavy" charset="0"/>
              </a:rPr>
              <a:t>HIGHLIGHTS</a:t>
            </a:r>
          </a:p>
        </p:txBody>
      </p:sp>
      <p:pic>
        <p:nvPicPr>
          <p:cNvPr id="24" name="Picture 23" descr="connect.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38426" y="821743"/>
            <a:ext cx="2924339" cy="5198825"/>
          </a:xfrm>
          <a:prstGeom prst="rect">
            <a:avLst/>
          </a:prstGeom>
        </p:spPr>
      </p:pic>
      <p:pic>
        <p:nvPicPr>
          <p:cNvPr id="38" name="Picture 37"/>
          <p:cNvPicPr>
            <a:picLocks noChangeAspect="1"/>
          </p:cNvPicPr>
          <p:nvPr/>
        </p:nvPicPr>
        <p:blipFill>
          <a:blip r:embed="rId4"/>
          <a:stretch>
            <a:fillRect/>
          </a:stretch>
        </p:blipFill>
        <p:spPr>
          <a:xfrm>
            <a:off x="4148945" y="1598297"/>
            <a:ext cx="2223700" cy="39492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296" y="2070126"/>
            <a:ext cx="1770210" cy="3148613"/>
          </a:xfrm>
          <a:prstGeom prst="rect">
            <a:avLst/>
          </a:prstGeom>
        </p:spPr>
      </p:pic>
      <p:pic>
        <p:nvPicPr>
          <p:cNvPr id="27" name="Picture 26" descr="home.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473596" y="261124"/>
            <a:ext cx="3574397" cy="6354484"/>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67620" y="1692686"/>
            <a:ext cx="2185561" cy="3887382"/>
          </a:xfrm>
          <a:prstGeom prst="rect">
            <a:avLst/>
          </a:prstGeom>
        </p:spPr>
      </p:pic>
      <p:sp>
        <p:nvSpPr>
          <p:cNvPr id="11" name="Rectangle 10">
            <a:extLst>
              <a:ext uri="{FF2B5EF4-FFF2-40B4-BE49-F238E27FC236}">
                <a16:creationId xmlns="" xmlns:a16="http://schemas.microsoft.com/office/drawing/2014/main" id="{1098E89C-E634-BE4D-B3A9-6AC1F175B376}"/>
              </a:ext>
            </a:extLst>
          </p:cNvPr>
          <p:cNvSpPr/>
          <p:nvPr/>
        </p:nvSpPr>
        <p:spPr>
          <a:xfrm>
            <a:off x="375036" y="261124"/>
            <a:ext cx="3286477" cy="510781"/>
          </a:xfrm>
          <a:prstGeom prst="rect">
            <a:avLst/>
          </a:prstGeom>
        </p:spPr>
        <p:txBody>
          <a:bodyPr wrap="none">
            <a:spAutoFit/>
          </a:bodyPr>
          <a:lstStyle/>
          <a:p>
            <a:pPr defTabSz="456880">
              <a:lnSpc>
                <a:spcPct val="85000"/>
              </a:lnSpc>
            </a:pPr>
            <a:r>
              <a:rPr lang="en-US" sz="3199" b="1" dirty="0">
                <a:solidFill>
                  <a:srgbClr val="75AF9A"/>
                </a:solidFill>
                <a:latin typeface="Century Gothic" charset="0"/>
              </a:rPr>
              <a:t>Madrid Release</a:t>
            </a:r>
          </a:p>
        </p:txBody>
      </p:sp>
    </p:spTree>
    <p:extLst>
      <p:ext uri="{BB962C8B-B14F-4D97-AF65-F5344CB8AC3E}">
        <p14:creationId xmlns:p14="http://schemas.microsoft.com/office/powerpoint/2010/main" val="4392318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a:extLst>
              <a:ext uri="{FF2B5EF4-FFF2-40B4-BE49-F238E27FC236}">
                <a16:creationId xmlns="" xmlns:a16="http://schemas.microsoft.com/office/drawing/2014/main" id="{941BEDB6-27B1-2B4E-A369-F9AB7C9BA946}"/>
              </a:ext>
            </a:extLst>
          </p:cNvPr>
          <p:cNvSpPr txBox="1">
            <a:spLocks/>
          </p:cNvSpPr>
          <p:nvPr/>
        </p:nvSpPr>
        <p:spPr bwMode="gray">
          <a:xfrm>
            <a:off x="532692" y="314671"/>
            <a:ext cx="11224127" cy="667990"/>
          </a:xfrm>
          <a:prstGeom prst="rect">
            <a:avLst/>
          </a:prstGeom>
        </p:spPr>
        <p:txBody>
          <a:bodyPr vert="horz" lIns="91392" tIns="0" rIns="91392" bIns="0" rtlCol="0" anchor="b" anchorCtr="0">
            <a:noAutofit/>
          </a:bodyPr>
          <a:lstStyle>
            <a:lvl1pPr algn="l" defTabSz="457200" rtl="0" eaLnBrk="1" latinLnBrk="0" hangingPunct="1">
              <a:lnSpc>
                <a:spcPct val="85000"/>
              </a:lnSpc>
              <a:spcBef>
                <a:spcPts val="0"/>
              </a:spcBef>
              <a:buNone/>
              <a:defRPr lang="en-US" sz="3200" b="0" kern="1200" dirty="0" smtClean="0">
                <a:solidFill>
                  <a:schemeClr val="tx1"/>
                </a:solidFill>
                <a:latin typeface="+mj-lt"/>
                <a:ea typeface="+mj-ea"/>
                <a:cs typeface="+mj-cs"/>
              </a:defRPr>
            </a:lvl1pPr>
          </a:lstStyle>
          <a:p>
            <a:r>
              <a:rPr lang="en-US" sz="3598">
                <a:solidFill>
                  <a:schemeClr val="bg1"/>
                </a:solidFill>
                <a:latin typeface="Avenir Book" charset="0"/>
              </a:rPr>
              <a:t>Virtual Agent Roadmap</a:t>
            </a:r>
            <a:br>
              <a:rPr lang="en-US" sz="3598">
                <a:solidFill>
                  <a:schemeClr val="bg1"/>
                </a:solidFill>
                <a:latin typeface="Avenir Book" charset="0"/>
              </a:rPr>
            </a:br>
            <a:endParaRPr lang="en-US" sz="3397">
              <a:solidFill>
                <a:schemeClr val="bg1"/>
              </a:solidFill>
            </a:endParaRPr>
          </a:p>
        </p:txBody>
      </p:sp>
      <p:sp>
        <p:nvSpPr>
          <p:cNvPr id="34" name="Right Arrow 33">
            <a:extLst>
              <a:ext uri="{FF2B5EF4-FFF2-40B4-BE49-F238E27FC236}">
                <a16:creationId xmlns="" xmlns:a16="http://schemas.microsoft.com/office/drawing/2014/main" id="{B9A158B5-24C0-CE40-8B8F-20D2029112FF}"/>
              </a:ext>
            </a:extLst>
          </p:cNvPr>
          <p:cNvSpPr>
            <a:spLocks/>
          </p:cNvSpPr>
          <p:nvPr/>
        </p:nvSpPr>
        <p:spPr bwMode="gray">
          <a:xfrm>
            <a:off x="470279" y="5698046"/>
            <a:ext cx="11537591" cy="342722"/>
          </a:xfrm>
          <a:prstGeom prst="rightArrow">
            <a:avLst>
              <a:gd name="adj1" fmla="val 100000"/>
              <a:gd name="adj2" fmla="val 60463"/>
            </a:avLst>
          </a:prstGeom>
          <a:solidFill>
            <a:srgbClr val="7AB4A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r>
              <a:rPr lang="en-US" sz="1797" b="1" dirty="0">
                <a:solidFill>
                  <a:srgbClr val="FFFFFF"/>
                </a:solidFill>
              </a:rPr>
              <a:t>	                                    		  					                           				  </a:t>
            </a:r>
          </a:p>
        </p:txBody>
      </p:sp>
      <p:grpSp>
        <p:nvGrpSpPr>
          <p:cNvPr id="3" name="Group 2"/>
          <p:cNvGrpSpPr/>
          <p:nvPr/>
        </p:nvGrpSpPr>
        <p:grpSpPr>
          <a:xfrm>
            <a:off x="2028304" y="994355"/>
            <a:ext cx="3249445" cy="5249682"/>
            <a:chOff x="582086" y="724023"/>
            <a:chExt cx="3251138" cy="5252416"/>
          </a:xfrm>
        </p:grpSpPr>
        <p:cxnSp>
          <p:nvCxnSpPr>
            <p:cNvPr id="32" name="Straight Connector 31">
              <a:extLst>
                <a:ext uri="{FF2B5EF4-FFF2-40B4-BE49-F238E27FC236}">
                  <a16:creationId xmlns="" xmlns:a16="http://schemas.microsoft.com/office/drawing/2014/main" id="{E189337A-736E-DB49-8845-2299918BFBC5}"/>
                </a:ext>
              </a:extLst>
            </p:cNvPr>
            <p:cNvCxnSpPr>
              <a:cxnSpLocks/>
            </p:cNvCxnSpPr>
            <p:nvPr/>
          </p:nvCxnSpPr>
          <p:spPr bwMode="gray">
            <a:xfrm>
              <a:off x="589431" y="1199762"/>
              <a:ext cx="3243793" cy="0"/>
            </a:xfrm>
            <a:prstGeom prst="line">
              <a:avLst/>
            </a:prstGeom>
            <a:solidFill>
              <a:schemeClr val="bg1"/>
            </a:solidFill>
            <a:ln w="12700" cap="rnd">
              <a:solidFill>
                <a:srgbClr val="515151"/>
              </a:solidFill>
            </a:ln>
            <a:effectLst/>
          </p:spPr>
          <p:style>
            <a:lnRef idx="2">
              <a:schemeClr val="accent1"/>
            </a:lnRef>
            <a:fillRef idx="0">
              <a:schemeClr val="accent1"/>
            </a:fillRef>
            <a:effectRef idx="1">
              <a:schemeClr val="accent1"/>
            </a:effectRef>
            <a:fontRef idx="minor">
              <a:schemeClr val="tx1"/>
            </a:fontRef>
          </p:style>
        </p:cxnSp>
        <p:sp>
          <p:nvSpPr>
            <p:cNvPr id="33" name="Text Placeholder 11">
              <a:extLst>
                <a:ext uri="{FF2B5EF4-FFF2-40B4-BE49-F238E27FC236}">
                  <a16:creationId xmlns="" xmlns:a16="http://schemas.microsoft.com/office/drawing/2014/main" id="{289850EB-DCFC-2544-BACC-F8A6BAE9F760}"/>
                </a:ext>
              </a:extLst>
            </p:cNvPr>
            <p:cNvSpPr txBox="1">
              <a:spLocks/>
            </p:cNvSpPr>
            <p:nvPr/>
          </p:nvSpPr>
          <p:spPr bwMode="gray">
            <a:xfrm>
              <a:off x="589431" y="724023"/>
              <a:ext cx="3179483" cy="470940"/>
            </a:xfrm>
            <a:prstGeom prst="rect">
              <a:avLst/>
            </a:prstGeom>
            <a:noFill/>
          </p:spPr>
          <p:txBody>
            <a:bodyPr/>
            <a:lstStyle>
              <a:lvl1pPr marL="228600" indent="-228600" algn="l" defTabSz="457200" rtl="0" eaLnBrk="1" latinLnBrk="0" hangingPunct="1">
                <a:spcBef>
                  <a:spcPts val="1200"/>
                </a:spcBef>
                <a:buClr>
                  <a:schemeClr val="tx2"/>
                </a:buClr>
                <a:buFont typeface="Arial"/>
                <a:buChar char="•"/>
                <a:defRPr sz="2400" kern="1200">
                  <a:solidFill>
                    <a:schemeClr val="tx1"/>
                  </a:solidFill>
                  <a:latin typeface="+mn-lt"/>
                  <a:ea typeface="+mn-ea"/>
                  <a:cs typeface="+mn-cs"/>
                </a:defRPr>
              </a:lvl1pPr>
              <a:lvl2pPr marL="576072" indent="-283464" algn="l" defTabSz="457200" rtl="0" eaLnBrk="1" latinLnBrk="0" hangingPunct="1">
                <a:spcBef>
                  <a:spcPts val="672"/>
                </a:spcBef>
                <a:buClr>
                  <a:schemeClr val="tx2"/>
                </a:buClr>
                <a:buFont typeface="Arial"/>
                <a:buChar char="–"/>
                <a:defRPr sz="2000" kern="1200">
                  <a:solidFill>
                    <a:schemeClr val="tx1"/>
                  </a:solidFill>
                  <a:latin typeface="+mn-lt"/>
                  <a:ea typeface="+mn-ea"/>
                  <a:cs typeface="+mn-cs"/>
                </a:defRPr>
              </a:lvl2pPr>
              <a:lvl3pPr marL="914400" indent="-173736" algn="l" defTabSz="457200" rtl="0" eaLnBrk="1" latinLnBrk="0" hangingPunct="1">
                <a:spcBef>
                  <a:spcPts val="672"/>
                </a:spcBef>
                <a:buClr>
                  <a:schemeClr val="tx2"/>
                </a:buClr>
                <a:buFont typeface="Arial"/>
                <a:buChar char="•"/>
                <a:defRPr sz="1800" kern="1200">
                  <a:solidFill>
                    <a:schemeClr val="tx1"/>
                  </a:solidFill>
                  <a:latin typeface="+mn-lt"/>
                  <a:ea typeface="+mn-ea"/>
                  <a:cs typeface="+mn-cs"/>
                </a:defRPr>
              </a:lvl3pPr>
              <a:lvl4pPr marL="1143000" indent="-228600" algn="l" defTabSz="457200" rtl="0" eaLnBrk="1" latinLnBrk="0" hangingPunct="1">
                <a:spcBef>
                  <a:spcPts val="672"/>
                </a:spcBef>
                <a:buClr>
                  <a:schemeClr val="tx2"/>
                </a:buClr>
                <a:buFont typeface="Arial"/>
                <a:buChar char="–"/>
                <a:defRPr sz="1600" kern="1200">
                  <a:solidFill>
                    <a:schemeClr val="tx1"/>
                  </a:solidFill>
                  <a:latin typeface="+mn-lt"/>
                  <a:ea typeface="+mn-ea"/>
                  <a:cs typeface="+mn-cs"/>
                </a:defRPr>
              </a:lvl4pPr>
              <a:lvl5pPr marL="1485900" indent="-228600" algn="l" defTabSz="457200" rtl="0" eaLnBrk="1" latinLnBrk="0" hangingPunct="1">
                <a:spcBef>
                  <a:spcPts val="672"/>
                </a:spcBef>
                <a:buClr>
                  <a:schemeClr val="tx2"/>
                </a:buClr>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398" b="1" dirty="0">
                  <a:solidFill>
                    <a:srgbClr val="515151"/>
                  </a:solidFill>
                </a:rPr>
                <a:t>Madrid</a:t>
              </a:r>
            </a:p>
            <a:p>
              <a:pPr marL="0" indent="0" algn="ctr">
                <a:buNone/>
              </a:pPr>
              <a:endParaRPr lang="en-US" sz="2398" b="1" dirty="0">
                <a:solidFill>
                  <a:srgbClr val="515151"/>
                </a:solidFill>
              </a:endParaRPr>
            </a:p>
          </p:txBody>
        </p:sp>
        <p:sp>
          <p:nvSpPr>
            <p:cNvPr id="40" name="Rectangle 39">
              <a:extLst>
                <a:ext uri="{FF2B5EF4-FFF2-40B4-BE49-F238E27FC236}">
                  <a16:creationId xmlns="" xmlns:a16="http://schemas.microsoft.com/office/drawing/2014/main" id="{A537AFB0-77E8-4B49-9FAA-C9E65B6E7BEC}"/>
                </a:ext>
              </a:extLst>
            </p:cNvPr>
            <p:cNvSpPr/>
            <p:nvPr/>
          </p:nvSpPr>
          <p:spPr>
            <a:xfrm>
              <a:off x="582086" y="1358589"/>
              <a:ext cx="3191976" cy="4617850"/>
            </a:xfrm>
            <a:prstGeom prst="rect">
              <a:avLst/>
            </a:prstGeom>
          </p:spPr>
          <p:txBody>
            <a:bodyPr wrap="square">
              <a:spAutoFit/>
            </a:bodyPr>
            <a:lstStyle/>
            <a:p>
              <a:pPr marL="285578" indent="-285578" fontAlgn="t">
                <a:buClr>
                  <a:srgbClr val="7AB4A0"/>
                </a:buClr>
                <a:buFont typeface="Arial" charset="0"/>
                <a:buChar char="•"/>
              </a:pPr>
              <a:r>
                <a:rPr lang="en-US" sz="1400" dirty="0">
                  <a:latin typeface="Avenir Book" charset="0"/>
                  <a:ea typeface="Avenir Book" charset="0"/>
                  <a:cs typeface="Avenir Book" charset="0"/>
                </a:rPr>
                <a:t>App </a:t>
              </a:r>
              <a:r>
                <a:rPr lang="en-US" sz="1400" dirty="0" err="1">
                  <a:latin typeface="Avenir Book" charset="0"/>
                  <a:ea typeface="Avenir Book" charset="0"/>
                  <a:cs typeface="Avenir Book" charset="0"/>
                </a:rPr>
                <a:t>Auth</a:t>
              </a:r>
              <a:r>
                <a:rPr lang="en-US" sz="1400" dirty="0">
                  <a:latin typeface="Avenir Book" charset="0"/>
                  <a:ea typeface="Avenir Book" charset="0"/>
                  <a:cs typeface="Avenir Book" charset="0"/>
                </a:rPr>
                <a:t> Authentication</a:t>
              </a:r>
            </a:p>
            <a:p>
              <a:pPr marL="285578" indent="-285578" fontAlgn="t">
                <a:buClr>
                  <a:srgbClr val="7AB4A0"/>
                </a:buClr>
                <a:buFont typeface="Arial" charset="0"/>
                <a:buChar char="•"/>
              </a:pPr>
              <a:r>
                <a:rPr lang="en-US" sz="1400" dirty="0">
                  <a:latin typeface="Avenir Book" charset="0"/>
                  <a:ea typeface="Avenir Book" charset="0"/>
                  <a:cs typeface="Avenir Book" charset="0"/>
                </a:rPr>
                <a:t>Native iOS &amp; Android including ease of native feature use (GPS, camera, barcode, swipe, </a:t>
              </a:r>
              <a:r>
                <a:rPr lang="en-US" sz="1400" dirty="0" err="1">
                  <a:latin typeface="Avenir Book" charset="0"/>
                  <a:ea typeface="Avenir Book" charset="0"/>
                  <a:cs typeface="Avenir Book" charset="0"/>
                </a:rPr>
                <a:t>etc</a:t>
              </a:r>
              <a:r>
                <a:rPr lang="en-US" sz="1400" dirty="0">
                  <a:latin typeface="Avenir Book" charset="0"/>
                  <a:ea typeface="Avenir Book" charset="0"/>
                  <a:cs typeface="Avenir Book" charset="0"/>
                </a:rPr>
                <a:t>)</a:t>
              </a:r>
            </a:p>
            <a:p>
              <a:pPr marL="285578" indent="-285578" fontAlgn="t">
                <a:buClr>
                  <a:srgbClr val="7AB4A0"/>
                </a:buClr>
                <a:buFont typeface="Arial" charset="0"/>
                <a:buChar char="•"/>
              </a:pPr>
              <a:r>
                <a:rPr lang="en-US" sz="1400" dirty="0">
                  <a:latin typeface="Avenir Book" charset="0"/>
                  <a:ea typeface="Avenir Book" charset="0"/>
                  <a:cs typeface="Avenir Book" charset="0"/>
                </a:rPr>
                <a:t>Mobile Studio</a:t>
              </a:r>
            </a:p>
            <a:p>
              <a:pPr marL="285578" indent="-285578" fontAlgn="t">
                <a:buClr>
                  <a:srgbClr val="7AB4A0"/>
                </a:buClr>
                <a:buFont typeface="Arial" charset="0"/>
                <a:buChar char="•"/>
              </a:pPr>
              <a:r>
                <a:rPr lang="en-US" sz="1400" dirty="0">
                  <a:latin typeface="Avenir Book" charset="0"/>
                  <a:ea typeface="Avenir Book" charset="0"/>
                  <a:cs typeface="Avenir Book" charset="0"/>
                </a:rPr>
                <a:t>Visual Templates for data (List, Calendar, Map, Grouped Lists, URL, Employee Directory)</a:t>
              </a:r>
            </a:p>
            <a:p>
              <a:pPr marL="285578" indent="-285578" fontAlgn="t">
                <a:buClr>
                  <a:srgbClr val="7AB4A0"/>
                </a:buClr>
                <a:buFont typeface="Arial" charset="0"/>
                <a:buChar char="•"/>
              </a:pPr>
              <a:r>
                <a:rPr lang="en-US" sz="1400" dirty="0">
                  <a:latin typeface="Avenir Book" charset="0"/>
                  <a:ea typeface="Avenir Book" charset="0"/>
                  <a:cs typeface="Avenir Book" charset="0"/>
                </a:rPr>
                <a:t>Record Actions &amp; Scripted Actions</a:t>
              </a:r>
            </a:p>
            <a:p>
              <a:pPr marL="285578" indent="-285578" fontAlgn="t">
                <a:buClr>
                  <a:srgbClr val="7AB4A0"/>
                </a:buClr>
                <a:buFont typeface="Arial" charset="0"/>
                <a:buChar char="•"/>
              </a:pPr>
              <a:r>
                <a:rPr lang="en-US" sz="1400" dirty="0">
                  <a:latin typeface="Avenir Book" charset="0"/>
                  <a:ea typeface="Avenir Book" charset="0"/>
                  <a:cs typeface="Avenir Book" charset="0"/>
                </a:rPr>
                <a:t>UI Policies</a:t>
              </a:r>
            </a:p>
            <a:p>
              <a:pPr marL="285578" indent="-285578" fontAlgn="t">
                <a:buClr>
                  <a:srgbClr val="7AB4A0"/>
                </a:buClr>
                <a:buFont typeface="Arial" charset="0"/>
                <a:buChar char="•"/>
              </a:pPr>
              <a:r>
                <a:rPr lang="en-US" sz="1400" dirty="0">
                  <a:latin typeface="Avenir Book" charset="0"/>
                  <a:ea typeface="Avenir Book" charset="0"/>
                  <a:cs typeface="Avenir Book" charset="0"/>
                </a:rPr>
                <a:t>Offline</a:t>
              </a:r>
            </a:p>
            <a:p>
              <a:pPr marL="285578" indent="-285578" fontAlgn="t">
                <a:buClr>
                  <a:srgbClr val="7AB4A0"/>
                </a:buClr>
                <a:buFont typeface="Arial" charset="0"/>
                <a:buChar char="•"/>
              </a:pPr>
              <a:r>
                <a:rPr lang="en-US" sz="1400" dirty="0">
                  <a:latin typeface="Avenir Book" charset="0"/>
                  <a:ea typeface="Avenir Book" charset="0"/>
                  <a:cs typeface="Avenir Book" charset="0"/>
                </a:rPr>
                <a:t>Push Notifications</a:t>
              </a:r>
            </a:p>
            <a:p>
              <a:pPr marL="285578" indent="-285578" fontAlgn="t">
                <a:buClr>
                  <a:srgbClr val="7AB4A0"/>
                </a:buClr>
                <a:buFont typeface="Arial" charset="0"/>
                <a:buChar char="•"/>
              </a:pPr>
              <a:r>
                <a:rPr lang="en-US" sz="1400" dirty="0">
                  <a:latin typeface="Avenir Book" charset="0"/>
                  <a:ea typeface="Avenir Book" charset="0"/>
                  <a:cs typeface="Avenir Book" charset="0"/>
                </a:rPr>
                <a:t>Geolocation</a:t>
              </a:r>
            </a:p>
            <a:p>
              <a:pPr marL="285578" indent="-285578" fontAlgn="t">
                <a:buClr>
                  <a:srgbClr val="7AB4A0"/>
                </a:buClr>
                <a:buFont typeface="Arial" charset="0"/>
                <a:buChar char="•"/>
              </a:pPr>
              <a:r>
                <a:rPr lang="en-US" sz="1400" dirty="0">
                  <a:latin typeface="Avenir Book" charset="0"/>
                  <a:ea typeface="Avenir Book" charset="0"/>
                  <a:cs typeface="Avenir Book" charset="0"/>
                </a:rPr>
                <a:t>OOTB Fulfiller experiences </a:t>
              </a:r>
            </a:p>
            <a:p>
              <a:pPr marL="742481" lvl="1" indent="-285578" fontAlgn="t">
                <a:buClr>
                  <a:srgbClr val="7AB4A0"/>
                </a:buClr>
                <a:buFont typeface="Arial" charset="0"/>
                <a:buChar char="•"/>
              </a:pPr>
              <a:r>
                <a:rPr lang="en-US" sz="1400" dirty="0">
                  <a:latin typeface="Avenir Book" charset="0"/>
                  <a:ea typeface="Avenir Book" charset="0"/>
                  <a:cs typeface="Avenir Book" charset="0"/>
                </a:rPr>
                <a:t>ITSM: Incidents &amp; My Approvals</a:t>
              </a:r>
            </a:p>
            <a:p>
              <a:pPr marL="742481" lvl="1" indent="-285578" fontAlgn="t">
                <a:buClr>
                  <a:srgbClr val="7AB4A0"/>
                </a:buClr>
                <a:buFont typeface="Arial" charset="0"/>
                <a:buChar char="•"/>
              </a:pPr>
              <a:r>
                <a:rPr lang="en-US" sz="1400" dirty="0">
                  <a:latin typeface="Avenir Book" charset="0"/>
                  <a:ea typeface="Avenir Book" charset="0"/>
                  <a:cs typeface="Avenir Book" charset="0"/>
                </a:rPr>
                <a:t>Field Services</a:t>
              </a:r>
            </a:p>
            <a:p>
              <a:pPr fontAlgn="t">
                <a:buClr>
                  <a:srgbClr val="7AB4A0"/>
                </a:buClr>
              </a:pPr>
              <a:endParaRPr lang="en-US" sz="1400" dirty="0">
                <a:latin typeface="Avenir Book" charset="0"/>
                <a:ea typeface="Avenir Book" charset="0"/>
                <a:cs typeface="Avenir Book" charset="0"/>
              </a:endParaRPr>
            </a:p>
            <a:p>
              <a:pPr marL="285578" indent="-285578" fontAlgn="t">
                <a:buClr>
                  <a:srgbClr val="7AB4A0"/>
                </a:buClr>
                <a:buFont typeface="Arial" charset="0"/>
                <a:buChar char="•"/>
              </a:pPr>
              <a:endParaRPr lang="en-US" sz="1400" dirty="0">
                <a:solidFill>
                  <a:schemeClr val="bg1">
                    <a:lumMod val="85000"/>
                  </a:schemeClr>
                </a:solidFill>
                <a:latin typeface="Avenir Book" charset="0"/>
                <a:ea typeface="Avenir Book" charset="0"/>
                <a:cs typeface="Avenir Book" charset="0"/>
              </a:endParaRPr>
            </a:p>
            <a:p>
              <a:pPr marL="285578" indent="-285578" fontAlgn="t">
                <a:buClr>
                  <a:srgbClr val="7AB4A0"/>
                </a:buClr>
                <a:buFont typeface="Arial" charset="0"/>
                <a:buChar char="•"/>
              </a:pPr>
              <a:endParaRPr lang="en-US" sz="1400" dirty="0">
                <a:solidFill>
                  <a:schemeClr val="bg1">
                    <a:lumMod val="85000"/>
                  </a:schemeClr>
                </a:solidFill>
                <a:latin typeface="Avenir Book" charset="0"/>
                <a:ea typeface="Avenir Book" charset="0"/>
                <a:cs typeface="Avenir Book" charset="0"/>
              </a:endParaRPr>
            </a:p>
            <a:p>
              <a:pPr marL="285578" indent="-285578" fontAlgn="t">
                <a:buClr>
                  <a:srgbClr val="7AB4A0"/>
                </a:buClr>
                <a:buFont typeface="Arial" charset="0"/>
                <a:buChar char="•"/>
              </a:pPr>
              <a:endParaRPr lang="en-US" sz="1400" dirty="0">
                <a:solidFill>
                  <a:schemeClr val="bg1">
                    <a:lumMod val="85000"/>
                  </a:schemeClr>
                </a:solidFill>
                <a:latin typeface="Avenir Book" charset="0"/>
                <a:ea typeface="Avenir Book" charset="0"/>
                <a:cs typeface="Avenir Book" charset="0"/>
              </a:endParaRPr>
            </a:p>
          </p:txBody>
        </p:sp>
      </p:grpSp>
      <p:grpSp>
        <p:nvGrpSpPr>
          <p:cNvPr id="4" name="Group 3"/>
          <p:cNvGrpSpPr/>
          <p:nvPr/>
        </p:nvGrpSpPr>
        <p:grpSpPr>
          <a:xfrm>
            <a:off x="6279393" y="984756"/>
            <a:ext cx="3473989" cy="4603520"/>
            <a:chOff x="4759351" y="724023"/>
            <a:chExt cx="3475799" cy="4605917"/>
          </a:xfrm>
        </p:grpSpPr>
        <p:cxnSp>
          <p:nvCxnSpPr>
            <p:cNvPr id="38" name="Straight Connector 37">
              <a:extLst>
                <a:ext uri="{FF2B5EF4-FFF2-40B4-BE49-F238E27FC236}">
                  <a16:creationId xmlns="" xmlns:a16="http://schemas.microsoft.com/office/drawing/2014/main" id="{9E5EB662-2829-124D-A08B-96D62AD70955}"/>
                </a:ext>
              </a:extLst>
            </p:cNvPr>
            <p:cNvCxnSpPr>
              <a:cxnSpLocks/>
            </p:cNvCxnSpPr>
            <p:nvPr/>
          </p:nvCxnSpPr>
          <p:spPr bwMode="gray">
            <a:xfrm>
              <a:off x="4766794" y="1203583"/>
              <a:ext cx="3243695" cy="0"/>
            </a:xfrm>
            <a:prstGeom prst="line">
              <a:avLst/>
            </a:prstGeom>
            <a:solidFill>
              <a:schemeClr val="bg1"/>
            </a:solidFill>
            <a:ln w="12700" cap="rnd">
              <a:solidFill>
                <a:srgbClr val="515151"/>
              </a:solidFill>
            </a:ln>
            <a:effectLst/>
          </p:spPr>
          <p:style>
            <a:lnRef idx="2">
              <a:schemeClr val="accent1"/>
            </a:lnRef>
            <a:fillRef idx="0">
              <a:schemeClr val="accent1"/>
            </a:fillRef>
            <a:effectRef idx="1">
              <a:schemeClr val="accent1"/>
            </a:effectRef>
            <a:fontRef idx="minor">
              <a:schemeClr val="tx1"/>
            </a:fontRef>
          </p:style>
        </p:cxnSp>
        <p:sp>
          <p:nvSpPr>
            <p:cNvPr id="39" name="Text Placeholder 11">
              <a:extLst>
                <a:ext uri="{FF2B5EF4-FFF2-40B4-BE49-F238E27FC236}">
                  <a16:creationId xmlns="" xmlns:a16="http://schemas.microsoft.com/office/drawing/2014/main" id="{A545AE28-D09A-1C42-9A37-53723C391C74}"/>
                </a:ext>
              </a:extLst>
            </p:cNvPr>
            <p:cNvSpPr txBox="1">
              <a:spLocks/>
            </p:cNvSpPr>
            <p:nvPr/>
          </p:nvSpPr>
          <p:spPr bwMode="gray">
            <a:xfrm>
              <a:off x="4759351" y="724023"/>
              <a:ext cx="3475799" cy="470940"/>
            </a:xfrm>
            <a:prstGeom prst="rect">
              <a:avLst/>
            </a:prstGeom>
            <a:noFill/>
          </p:spPr>
          <p:txBody>
            <a:bodyPr/>
            <a:lstStyle>
              <a:lvl1pPr marL="228600" indent="-228600" algn="l" defTabSz="457200" rtl="0" eaLnBrk="1" latinLnBrk="0" hangingPunct="1">
                <a:spcBef>
                  <a:spcPts val="1200"/>
                </a:spcBef>
                <a:buClr>
                  <a:schemeClr val="tx2"/>
                </a:buClr>
                <a:buFont typeface="Arial"/>
                <a:buChar char="•"/>
                <a:defRPr sz="2400" kern="1200">
                  <a:solidFill>
                    <a:schemeClr val="tx1"/>
                  </a:solidFill>
                  <a:latin typeface="+mn-lt"/>
                  <a:ea typeface="+mn-ea"/>
                  <a:cs typeface="+mn-cs"/>
                </a:defRPr>
              </a:lvl1pPr>
              <a:lvl2pPr marL="576072" indent="-283464" algn="l" defTabSz="457200" rtl="0" eaLnBrk="1" latinLnBrk="0" hangingPunct="1">
                <a:spcBef>
                  <a:spcPts val="672"/>
                </a:spcBef>
                <a:buClr>
                  <a:schemeClr val="tx2"/>
                </a:buClr>
                <a:buFont typeface="Arial"/>
                <a:buChar char="–"/>
                <a:defRPr sz="2000" kern="1200">
                  <a:solidFill>
                    <a:schemeClr val="tx1"/>
                  </a:solidFill>
                  <a:latin typeface="+mn-lt"/>
                  <a:ea typeface="+mn-ea"/>
                  <a:cs typeface="+mn-cs"/>
                </a:defRPr>
              </a:lvl2pPr>
              <a:lvl3pPr marL="914400" indent="-173736" algn="l" defTabSz="457200" rtl="0" eaLnBrk="1" latinLnBrk="0" hangingPunct="1">
                <a:spcBef>
                  <a:spcPts val="672"/>
                </a:spcBef>
                <a:buClr>
                  <a:schemeClr val="tx2"/>
                </a:buClr>
                <a:buFont typeface="Arial"/>
                <a:buChar char="•"/>
                <a:defRPr sz="1800" kern="1200">
                  <a:solidFill>
                    <a:schemeClr val="tx1"/>
                  </a:solidFill>
                  <a:latin typeface="+mn-lt"/>
                  <a:ea typeface="+mn-ea"/>
                  <a:cs typeface="+mn-cs"/>
                </a:defRPr>
              </a:lvl3pPr>
              <a:lvl4pPr marL="1143000" indent="-228600" algn="l" defTabSz="457200" rtl="0" eaLnBrk="1" latinLnBrk="0" hangingPunct="1">
                <a:spcBef>
                  <a:spcPts val="672"/>
                </a:spcBef>
                <a:buClr>
                  <a:schemeClr val="tx2"/>
                </a:buClr>
                <a:buFont typeface="Arial"/>
                <a:buChar char="–"/>
                <a:defRPr sz="1600" kern="1200">
                  <a:solidFill>
                    <a:schemeClr val="tx1"/>
                  </a:solidFill>
                  <a:latin typeface="+mn-lt"/>
                  <a:ea typeface="+mn-ea"/>
                  <a:cs typeface="+mn-cs"/>
                </a:defRPr>
              </a:lvl4pPr>
              <a:lvl5pPr marL="1485900" indent="-228600" algn="l" defTabSz="457200" rtl="0" eaLnBrk="1" latinLnBrk="0" hangingPunct="1">
                <a:spcBef>
                  <a:spcPts val="672"/>
                </a:spcBef>
                <a:buClr>
                  <a:schemeClr val="tx2"/>
                </a:buClr>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398" b="1" dirty="0">
                  <a:solidFill>
                    <a:srgbClr val="515151"/>
                  </a:solidFill>
                </a:rPr>
                <a:t>New York</a:t>
              </a:r>
            </a:p>
            <a:p>
              <a:pPr marL="0" indent="0" algn="ctr">
                <a:buNone/>
              </a:pPr>
              <a:endParaRPr lang="en-US" sz="2398" b="1" dirty="0">
                <a:solidFill>
                  <a:srgbClr val="515151"/>
                </a:solidFill>
              </a:endParaRPr>
            </a:p>
          </p:txBody>
        </p:sp>
        <p:sp>
          <p:nvSpPr>
            <p:cNvPr id="41" name="Rectangle 40">
              <a:extLst>
                <a:ext uri="{FF2B5EF4-FFF2-40B4-BE49-F238E27FC236}">
                  <a16:creationId xmlns="" xmlns:a16="http://schemas.microsoft.com/office/drawing/2014/main" id="{B0CD04E6-2E6F-E04F-BC8F-61DE63D05F51}"/>
                </a:ext>
              </a:extLst>
            </p:cNvPr>
            <p:cNvSpPr/>
            <p:nvPr/>
          </p:nvSpPr>
          <p:spPr>
            <a:xfrm>
              <a:off x="4759352" y="1358589"/>
              <a:ext cx="3475798" cy="3971351"/>
            </a:xfrm>
            <a:prstGeom prst="rect">
              <a:avLst/>
            </a:prstGeom>
          </p:spPr>
          <p:txBody>
            <a:bodyPr wrap="square">
              <a:spAutoFit/>
            </a:bodyPr>
            <a:lstStyle/>
            <a:p>
              <a:pPr marL="285578" indent="-285578" fontAlgn="t">
                <a:buClr>
                  <a:srgbClr val="7AB4A0"/>
                </a:buClr>
                <a:buFont typeface="Arial" charset="0"/>
                <a:buChar char="•"/>
              </a:pPr>
              <a:r>
                <a:rPr lang="en-US" sz="1400" dirty="0">
                  <a:latin typeface="Avenir Book" charset="0"/>
                  <a:ea typeface="Avenir Book" charset="0"/>
                  <a:cs typeface="Avenir Book" charset="0"/>
                </a:rPr>
                <a:t>Applet Landing Page</a:t>
              </a:r>
            </a:p>
            <a:p>
              <a:pPr marL="285578" indent="-285578" fontAlgn="t">
                <a:buClr>
                  <a:srgbClr val="7AB4A0"/>
                </a:buClr>
                <a:buFont typeface="Arial" charset="0"/>
                <a:buChar char="•"/>
              </a:pPr>
              <a:r>
                <a:rPr lang="en-US" sz="1400" dirty="0">
                  <a:latin typeface="Avenir Book" charset="0"/>
                  <a:ea typeface="Avenir Book" charset="0"/>
                  <a:cs typeface="Avenir Book" charset="0"/>
                </a:rPr>
                <a:t>Global Search</a:t>
              </a:r>
            </a:p>
            <a:p>
              <a:pPr marL="285578" indent="-285578" fontAlgn="t">
                <a:buClr>
                  <a:srgbClr val="7AB4A0"/>
                </a:buClr>
                <a:buFont typeface="Arial" charset="0"/>
                <a:buChar char="•"/>
              </a:pPr>
              <a:r>
                <a:rPr lang="en-US" sz="1400" dirty="0">
                  <a:latin typeface="Avenir Book" charset="0"/>
                  <a:ea typeface="Avenir Book" charset="0"/>
                  <a:cs typeface="Avenir Book" charset="0"/>
                </a:rPr>
                <a:t>IT/HR Onboarding To Dos</a:t>
              </a:r>
            </a:p>
            <a:p>
              <a:pPr marL="285578" indent="-285578" fontAlgn="t">
                <a:buClr>
                  <a:srgbClr val="7AB4A0"/>
                </a:buClr>
                <a:buFont typeface="Arial" charset="0"/>
                <a:buChar char="•"/>
              </a:pPr>
              <a:r>
                <a:rPr lang="en-US" sz="1400" dirty="0">
                  <a:latin typeface="Avenir Book" charset="0"/>
                  <a:ea typeface="Avenir Book" charset="0"/>
                  <a:cs typeface="Avenir Book" charset="0"/>
                </a:rPr>
                <a:t>Quick Actions</a:t>
              </a:r>
            </a:p>
            <a:p>
              <a:pPr marL="285578" indent="-285578" fontAlgn="t">
                <a:buClr>
                  <a:srgbClr val="7AB4A0"/>
                </a:buClr>
                <a:buFont typeface="Arial" charset="0"/>
                <a:buChar char="•"/>
              </a:pPr>
              <a:r>
                <a:rPr lang="en-US" sz="1400" dirty="0">
                  <a:latin typeface="Avenir Book" charset="0"/>
                  <a:ea typeface="Avenir Book" charset="0"/>
                  <a:cs typeface="Avenir Book" charset="0"/>
                </a:rPr>
                <a:t>In App Branding/Theming</a:t>
              </a:r>
            </a:p>
            <a:p>
              <a:pPr marL="285578" indent="-285578" fontAlgn="t">
                <a:buClr>
                  <a:srgbClr val="7AB4A0"/>
                </a:buClr>
                <a:buFont typeface="Arial" charset="0"/>
                <a:buChar char="•"/>
              </a:pPr>
              <a:r>
                <a:rPr lang="en-US" sz="1400" dirty="0">
                  <a:latin typeface="Avenir Book" charset="0"/>
                  <a:ea typeface="Avenir Book" charset="0"/>
                  <a:cs typeface="Avenir Book" charset="0"/>
                </a:rPr>
                <a:t>Voice/Siri Shortcuts</a:t>
              </a:r>
            </a:p>
            <a:p>
              <a:pPr marL="285578" indent="-285578" fontAlgn="t">
                <a:buClr>
                  <a:srgbClr val="7AB4A0"/>
                </a:buClr>
                <a:buFont typeface="Arial" charset="0"/>
                <a:buChar char="•"/>
              </a:pPr>
              <a:r>
                <a:rPr lang="en-US" sz="1400" dirty="0">
                  <a:latin typeface="Avenir Book" charset="0"/>
                  <a:ea typeface="Avenir Book" charset="0"/>
                  <a:cs typeface="Avenir Book" charset="0"/>
                </a:rPr>
                <a:t>Virtual Agent Natively embedded</a:t>
              </a:r>
            </a:p>
            <a:p>
              <a:pPr marL="285578" indent="-285578" fontAlgn="t">
                <a:buClr>
                  <a:srgbClr val="7AB4A0"/>
                </a:buClr>
                <a:buFont typeface="Arial" charset="0"/>
                <a:buChar char="•"/>
              </a:pPr>
              <a:r>
                <a:rPr lang="en-US" sz="1400" dirty="0" err="1">
                  <a:latin typeface="Avenir Book" charset="0"/>
                  <a:ea typeface="Avenir Book" charset="0"/>
                  <a:cs typeface="Avenir Book" charset="0"/>
                </a:rPr>
                <a:t>Deeplinking</a:t>
              </a:r>
              <a:endParaRPr lang="en-US" sz="1400" dirty="0">
                <a:latin typeface="Avenir Book" charset="0"/>
                <a:ea typeface="Avenir Book" charset="0"/>
                <a:cs typeface="Avenir Book" charset="0"/>
              </a:endParaRPr>
            </a:p>
            <a:p>
              <a:pPr marL="285578" indent="-285578" fontAlgn="t">
                <a:buClr>
                  <a:srgbClr val="7AB4A0"/>
                </a:buClr>
                <a:buFont typeface="Arial" charset="0"/>
                <a:buChar char="•"/>
              </a:pPr>
              <a:r>
                <a:rPr lang="en-US" sz="1400" dirty="0">
                  <a:latin typeface="Avenir Book" charset="0"/>
                  <a:ea typeface="Avenir Book" charset="0"/>
                  <a:cs typeface="Avenir Book" charset="0"/>
                </a:rPr>
                <a:t>OOTB Requester Experiences</a:t>
              </a:r>
            </a:p>
            <a:p>
              <a:pPr marL="742481" lvl="1" indent="-285578" fontAlgn="t">
                <a:buClr>
                  <a:srgbClr val="7AB4A0"/>
                </a:buClr>
                <a:buFont typeface="Arial" charset="0"/>
                <a:buChar char="•"/>
              </a:pPr>
              <a:r>
                <a:rPr lang="en-US" sz="1400" dirty="0">
                  <a:latin typeface="Avenir Book" charset="0"/>
                  <a:ea typeface="Avenir Book" charset="0"/>
                  <a:cs typeface="Avenir Book" charset="0"/>
                </a:rPr>
                <a:t>ITSM Requester</a:t>
              </a:r>
            </a:p>
            <a:p>
              <a:pPr marL="742481" lvl="1" indent="-285578" fontAlgn="t">
                <a:buClr>
                  <a:srgbClr val="7AB4A0"/>
                </a:buClr>
                <a:buFont typeface="Arial" charset="0"/>
                <a:buChar char="•"/>
              </a:pPr>
              <a:r>
                <a:rPr lang="en-US" sz="1400" dirty="0">
                  <a:latin typeface="Avenir Book" charset="0"/>
                  <a:ea typeface="Avenir Book" charset="0"/>
                  <a:cs typeface="Avenir Book" charset="0"/>
                </a:rPr>
                <a:t>HR Requester</a:t>
              </a:r>
            </a:p>
            <a:p>
              <a:pPr marL="285578" indent="-285578" fontAlgn="t">
                <a:buClr>
                  <a:srgbClr val="7AB4A0"/>
                </a:buClr>
                <a:buFont typeface="Arial" charset="0"/>
                <a:buChar char="•"/>
              </a:pPr>
              <a:r>
                <a:rPr lang="en-US" sz="1400" dirty="0">
                  <a:latin typeface="Avenir Book" charset="0"/>
                  <a:ea typeface="Avenir Book" charset="0"/>
                  <a:cs typeface="Avenir Book" charset="0"/>
                </a:rPr>
                <a:t>Enhanced Card Views</a:t>
              </a:r>
            </a:p>
            <a:p>
              <a:pPr marL="285578" indent="-285578" fontAlgn="t">
                <a:buClr>
                  <a:srgbClr val="7AB4A0"/>
                </a:buClr>
                <a:buFont typeface="Arial" charset="0"/>
                <a:buChar char="•"/>
              </a:pPr>
              <a:endParaRPr lang="en-US" sz="1400" dirty="0">
                <a:latin typeface="Avenir Book" charset="0"/>
                <a:ea typeface="Avenir Book" charset="0"/>
                <a:cs typeface="Avenir Book" charset="0"/>
              </a:endParaRPr>
            </a:p>
            <a:p>
              <a:pPr marL="285578" indent="-285578" fontAlgn="t">
                <a:buClr>
                  <a:srgbClr val="7AB4A0"/>
                </a:buClr>
                <a:buFont typeface="Arial" charset="0"/>
                <a:buChar char="•"/>
              </a:pPr>
              <a:endParaRPr lang="en-US" sz="1400" dirty="0">
                <a:latin typeface="Avenir Book" charset="0"/>
                <a:ea typeface="Avenir Book" charset="0"/>
                <a:cs typeface="Avenir Book" charset="0"/>
              </a:endParaRPr>
            </a:p>
            <a:p>
              <a:pPr fontAlgn="t">
                <a:buClr>
                  <a:srgbClr val="7AB4A0"/>
                </a:buClr>
              </a:pPr>
              <a:endParaRPr lang="en-US" sz="1400" dirty="0">
                <a:latin typeface="Avenir Book" charset="0"/>
                <a:ea typeface="Avenir Book" charset="0"/>
                <a:cs typeface="Avenir Book" charset="0"/>
              </a:endParaRPr>
            </a:p>
            <a:p>
              <a:pPr marL="285578" indent="-285578" fontAlgn="t">
                <a:buClr>
                  <a:srgbClr val="7AB4A0"/>
                </a:buClr>
                <a:buFont typeface="Arial" charset="0"/>
                <a:buChar char="•"/>
              </a:pPr>
              <a:endParaRPr lang="en-US" sz="1400" dirty="0">
                <a:solidFill>
                  <a:schemeClr val="bg1">
                    <a:lumMod val="85000"/>
                  </a:schemeClr>
                </a:solidFill>
                <a:latin typeface="Avenir Book" charset="0"/>
                <a:ea typeface="Avenir Book" charset="0"/>
                <a:cs typeface="Avenir Book" charset="0"/>
              </a:endParaRPr>
            </a:p>
            <a:p>
              <a:pPr marL="285578" indent="-285578" fontAlgn="t">
                <a:buClr>
                  <a:srgbClr val="7AB4A0"/>
                </a:buClr>
                <a:buFont typeface="Arial" charset="0"/>
                <a:buChar char="•"/>
              </a:pPr>
              <a:endParaRPr lang="en-US" sz="1400" dirty="0">
                <a:solidFill>
                  <a:schemeClr val="bg1">
                    <a:lumMod val="85000"/>
                  </a:schemeClr>
                </a:solidFill>
                <a:latin typeface="Avenir Book" charset="0"/>
                <a:ea typeface="Avenir Book" charset="0"/>
                <a:cs typeface="Avenir Book" charset="0"/>
              </a:endParaRPr>
            </a:p>
            <a:p>
              <a:pPr marL="285578" indent="-285578" fontAlgn="t">
                <a:buClr>
                  <a:srgbClr val="7AB4A0"/>
                </a:buClr>
                <a:buFont typeface="Arial" charset="0"/>
                <a:buChar char="•"/>
              </a:pPr>
              <a:endParaRPr lang="en-US" sz="1400" dirty="0">
                <a:solidFill>
                  <a:schemeClr val="bg1">
                    <a:lumMod val="85000"/>
                  </a:schemeClr>
                </a:solidFill>
                <a:latin typeface="Avenir Book" charset="0"/>
                <a:ea typeface="Avenir Book" charset="0"/>
                <a:cs typeface="Avenir Book" charset="0"/>
              </a:endParaRPr>
            </a:p>
          </p:txBody>
        </p:sp>
      </p:grpSp>
      <p:sp>
        <p:nvSpPr>
          <p:cNvPr id="42" name="Title 1">
            <a:extLst>
              <a:ext uri="{FF2B5EF4-FFF2-40B4-BE49-F238E27FC236}">
                <a16:creationId xmlns="" xmlns:a16="http://schemas.microsoft.com/office/drawing/2014/main" id="{BCC27712-A4FD-654D-B1EE-49C19205446C}"/>
              </a:ext>
            </a:extLst>
          </p:cNvPr>
          <p:cNvSpPr txBox="1">
            <a:spLocks/>
          </p:cNvSpPr>
          <p:nvPr/>
        </p:nvSpPr>
        <p:spPr bwMode="gray">
          <a:xfrm>
            <a:off x="3177397" y="5776504"/>
            <a:ext cx="1654018" cy="667990"/>
          </a:xfrm>
          <a:prstGeom prst="rect">
            <a:avLst/>
          </a:prstGeom>
        </p:spPr>
        <p:txBody>
          <a:bodyPr vert="horz" lIns="91392" tIns="0" rIns="91392" bIns="0" rtlCol="0" anchor="b" anchorCtr="0">
            <a:noAutofit/>
          </a:bodyPr>
          <a:lstStyle>
            <a:lvl1pPr algn="l" defTabSz="457200" rtl="0" eaLnBrk="1" latinLnBrk="0" hangingPunct="1">
              <a:lnSpc>
                <a:spcPct val="85000"/>
              </a:lnSpc>
              <a:spcBef>
                <a:spcPts val="0"/>
              </a:spcBef>
              <a:buNone/>
              <a:defRPr lang="en-US" sz="3200" b="0" kern="1200" dirty="0" smtClean="0">
                <a:solidFill>
                  <a:schemeClr val="tx1"/>
                </a:solidFill>
                <a:latin typeface="+mj-lt"/>
                <a:ea typeface="+mj-ea"/>
                <a:cs typeface="+mj-cs"/>
              </a:defRPr>
            </a:lvl1pPr>
          </a:lstStyle>
          <a:p>
            <a:r>
              <a:rPr lang="en-US" sz="1600" dirty="0">
                <a:solidFill>
                  <a:schemeClr val="bg1"/>
                </a:solidFill>
                <a:latin typeface="Avenir Book" charset="0"/>
              </a:rPr>
              <a:t>Q1 2019</a:t>
            </a:r>
            <a:r>
              <a:rPr lang="en-US" sz="3598" dirty="0">
                <a:solidFill>
                  <a:schemeClr val="bg1"/>
                </a:solidFill>
                <a:latin typeface="Avenir Book" charset="0"/>
              </a:rPr>
              <a:t/>
            </a:r>
            <a:br>
              <a:rPr lang="en-US" sz="3598" dirty="0">
                <a:solidFill>
                  <a:schemeClr val="bg1"/>
                </a:solidFill>
                <a:latin typeface="Avenir Book" charset="0"/>
              </a:rPr>
            </a:br>
            <a:endParaRPr lang="en-US" sz="3397" dirty="0">
              <a:solidFill>
                <a:schemeClr val="bg1"/>
              </a:solidFill>
            </a:endParaRPr>
          </a:p>
        </p:txBody>
      </p:sp>
      <p:sp>
        <p:nvSpPr>
          <p:cNvPr id="43" name="Title 1">
            <a:extLst>
              <a:ext uri="{FF2B5EF4-FFF2-40B4-BE49-F238E27FC236}">
                <a16:creationId xmlns="" xmlns:a16="http://schemas.microsoft.com/office/drawing/2014/main" id="{5B0B3BEF-F040-7C45-AB28-4589DE3A639A}"/>
              </a:ext>
            </a:extLst>
          </p:cNvPr>
          <p:cNvSpPr txBox="1">
            <a:spLocks/>
          </p:cNvSpPr>
          <p:nvPr/>
        </p:nvSpPr>
        <p:spPr bwMode="gray">
          <a:xfrm>
            <a:off x="7069290" y="5779694"/>
            <a:ext cx="1654018" cy="667990"/>
          </a:xfrm>
          <a:prstGeom prst="rect">
            <a:avLst/>
          </a:prstGeom>
        </p:spPr>
        <p:txBody>
          <a:bodyPr vert="horz" lIns="91392" tIns="0" rIns="91392" bIns="0" rtlCol="0" anchor="b" anchorCtr="0">
            <a:noAutofit/>
          </a:bodyPr>
          <a:lstStyle>
            <a:lvl1pPr algn="l" defTabSz="457200" rtl="0" eaLnBrk="1" latinLnBrk="0" hangingPunct="1">
              <a:lnSpc>
                <a:spcPct val="85000"/>
              </a:lnSpc>
              <a:spcBef>
                <a:spcPts val="0"/>
              </a:spcBef>
              <a:buNone/>
              <a:defRPr lang="en-US" sz="3200" b="0" kern="1200" dirty="0" smtClean="0">
                <a:solidFill>
                  <a:schemeClr val="tx1"/>
                </a:solidFill>
                <a:latin typeface="+mj-lt"/>
                <a:ea typeface="+mj-ea"/>
                <a:cs typeface="+mj-cs"/>
              </a:defRPr>
            </a:lvl1pPr>
          </a:lstStyle>
          <a:p>
            <a:r>
              <a:rPr lang="en-US" sz="1600" dirty="0">
                <a:solidFill>
                  <a:schemeClr val="bg1"/>
                </a:solidFill>
                <a:latin typeface="Avenir Book" charset="0"/>
              </a:rPr>
              <a:t>Q3 2019</a:t>
            </a:r>
            <a:r>
              <a:rPr lang="en-US" sz="3598" dirty="0">
                <a:solidFill>
                  <a:schemeClr val="bg1"/>
                </a:solidFill>
                <a:latin typeface="Avenir Book" charset="0"/>
              </a:rPr>
              <a:t/>
            </a:r>
            <a:br>
              <a:rPr lang="en-US" sz="3598" dirty="0">
                <a:solidFill>
                  <a:schemeClr val="bg1"/>
                </a:solidFill>
                <a:latin typeface="Avenir Book" charset="0"/>
              </a:rPr>
            </a:br>
            <a:endParaRPr lang="en-US" sz="3397" dirty="0">
              <a:solidFill>
                <a:schemeClr val="bg1"/>
              </a:solidFill>
            </a:endParaRPr>
          </a:p>
        </p:txBody>
      </p:sp>
      <p:sp>
        <p:nvSpPr>
          <p:cNvPr id="44" name="Title 3">
            <a:extLst>
              <a:ext uri="{FF2B5EF4-FFF2-40B4-BE49-F238E27FC236}">
                <a16:creationId xmlns="" xmlns:a16="http://schemas.microsoft.com/office/drawing/2014/main" id="{F3BE4830-C7AA-AA48-8B5F-E596F3FF56E2}"/>
              </a:ext>
            </a:extLst>
          </p:cNvPr>
          <p:cNvSpPr>
            <a:spLocks noGrp="1"/>
          </p:cNvSpPr>
          <p:nvPr>
            <p:ph type="title"/>
          </p:nvPr>
        </p:nvSpPr>
        <p:spPr>
          <a:xfrm>
            <a:off x="427026" y="-23532"/>
            <a:ext cx="11219210" cy="668344"/>
          </a:xfrm>
        </p:spPr>
        <p:txBody>
          <a:bodyPr>
            <a:normAutofit/>
          </a:bodyPr>
          <a:lstStyle/>
          <a:p>
            <a:r>
              <a:rPr lang="en-US" dirty="0">
                <a:solidFill>
                  <a:srgbClr val="7AB4A0"/>
                </a:solidFill>
              </a:rPr>
              <a:t>Mobile Roadmap</a:t>
            </a:r>
          </a:p>
        </p:txBody>
      </p:sp>
    </p:spTree>
    <p:extLst>
      <p:ext uri="{BB962C8B-B14F-4D97-AF65-F5344CB8AC3E}">
        <p14:creationId xmlns:p14="http://schemas.microsoft.com/office/powerpoint/2010/main" val="17293213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p:cNvSpPr txBox="1">
            <a:spLocks/>
          </p:cNvSpPr>
          <p:nvPr/>
        </p:nvSpPr>
        <p:spPr bwMode="gray">
          <a:xfrm>
            <a:off x="225077" y="115162"/>
            <a:ext cx="11963747" cy="788321"/>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r>
              <a:rPr lang="en-US" sz="3199" dirty="0">
                <a:solidFill>
                  <a:srgbClr val="75AF9A"/>
                </a:solidFill>
              </a:rPr>
              <a:t>Standard ways to distribute mobile apps to enterprise users. </a:t>
            </a:r>
          </a:p>
        </p:txBody>
      </p:sp>
      <p:sp>
        <p:nvSpPr>
          <p:cNvPr id="37" name="Content Placeholder 8">
            <a:extLst>
              <a:ext uri="{FF2B5EF4-FFF2-40B4-BE49-F238E27FC236}">
                <a16:creationId xmlns="" xmlns:a16="http://schemas.microsoft.com/office/drawing/2014/main" id="{A718CB1B-D939-D94B-9454-4FBF837F8F90}"/>
              </a:ext>
            </a:extLst>
          </p:cNvPr>
          <p:cNvSpPr txBox="1">
            <a:spLocks/>
          </p:cNvSpPr>
          <p:nvPr/>
        </p:nvSpPr>
        <p:spPr>
          <a:xfrm>
            <a:off x="709682" y="1202675"/>
            <a:ext cx="10873287" cy="504678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sz="1400" dirty="0"/>
          </a:p>
          <a:p>
            <a:pPr marL="0" indent="0">
              <a:buNone/>
            </a:pPr>
            <a:endParaRPr lang="en-US" sz="2799" dirty="0"/>
          </a:p>
        </p:txBody>
      </p:sp>
      <p:sp>
        <p:nvSpPr>
          <p:cNvPr id="6" name="Content Placeholder 8">
            <a:extLst>
              <a:ext uri="{FF2B5EF4-FFF2-40B4-BE49-F238E27FC236}">
                <a16:creationId xmlns="" xmlns:a16="http://schemas.microsoft.com/office/drawing/2014/main" id="{3D531F51-8D6B-AF47-A314-0A8FA59492AB}"/>
              </a:ext>
            </a:extLst>
          </p:cNvPr>
          <p:cNvSpPr txBox="1">
            <a:spLocks/>
          </p:cNvSpPr>
          <p:nvPr/>
        </p:nvSpPr>
        <p:spPr>
          <a:xfrm>
            <a:off x="593962" y="1019528"/>
            <a:ext cx="10742447" cy="522993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50000"/>
              </a:lnSpc>
            </a:pPr>
            <a:r>
              <a:rPr lang="en-US" sz="1999" dirty="0"/>
              <a:t>Directly from Apple’s App Store or Google Play</a:t>
            </a:r>
          </a:p>
          <a:p>
            <a:pPr>
              <a:lnSpc>
                <a:spcPct val="150000"/>
              </a:lnSpc>
            </a:pPr>
            <a:r>
              <a:rPr lang="en-US" sz="1999" dirty="0"/>
              <a:t>Internal MDM app store or pushed onto user’s corporate owned device(s) if the app is registered with MDM</a:t>
            </a:r>
          </a:p>
          <a:p>
            <a:pPr>
              <a:lnSpc>
                <a:spcPct val="150000"/>
              </a:lnSpc>
            </a:pPr>
            <a:r>
              <a:rPr lang="en-US" sz="1999" dirty="0"/>
              <a:t>MAM app store onto users’ personal device(s) </a:t>
            </a:r>
          </a:p>
          <a:p>
            <a:pPr lvl="1">
              <a:lnSpc>
                <a:spcPct val="150000"/>
              </a:lnSpc>
              <a:buFont typeface="Courier New" panose="02070309020205020404" pitchFamily="49" charset="0"/>
              <a:buChar char="o"/>
            </a:pPr>
            <a:r>
              <a:rPr lang="en-US" sz="1999" dirty="0"/>
              <a:t>To add security policies to the app, the customer has two main options: </a:t>
            </a:r>
          </a:p>
          <a:p>
            <a:pPr marL="1371189" lvl="2" indent="-457063">
              <a:lnSpc>
                <a:spcPct val="150000"/>
              </a:lnSpc>
              <a:buFont typeface="+mj-lt"/>
              <a:buAutoNum type="arabicPeriod"/>
            </a:pPr>
            <a:r>
              <a:rPr lang="en-US" sz="1999" dirty="0"/>
              <a:t>Embed an SDK (ServiceNow does not allow today)</a:t>
            </a:r>
          </a:p>
          <a:p>
            <a:pPr marL="1371189" lvl="2" indent="-457063">
              <a:lnSpc>
                <a:spcPct val="150000"/>
              </a:lnSpc>
              <a:buFont typeface="+mj-lt"/>
              <a:buAutoNum type="arabicPeriod"/>
            </a:pPr>
            <a:r>
              <a:rPr lang="en-US" sz="1999" dirty="0"/>
              <a:t>Apply app wrapping (ServiceNow does not allow)</a:t>
            </a:r>
          </a:p>
          <a:p>
            <a:pPr>
              <a:spcBef>
                <a:spcPts val="0"/>
              </a:spcBef>
            </a:pPr>
            <a:endParaRPr lang="en-US" sz="1400" dirty="0"/>
          </a:p>
          <a:p>
            <a:pPr marL="0" indent="0">
              <a:spcBef>
                <a:spcPts val="0"/>
              </a:spcBef>
              <a:buNone/>
            </a:pPr>
            <a:endParaRPr lang="en-US" sz="1999" dirty="0"/>
          </a:p>
          <a:p>
            <a:pPr marL="0" indent="0">
              <a:spcBef>
                <a:spcPts val="0"/>
              </a:spcBef>
              <a:buNone/>
            </a:pPr>
            <a:r>
              <a:rPr lang="en-US" sz="1999" dirty="0"/>
              <a:t>To see all possible ways of mobile distribution, please see the MDM/MAM diagram.</a:t>
            </a:r>
          </a:p>
          <a:p>
            <a:pPr marL="0" indent="0">
              <a:spcBef>
                <a:spcPts val="0"/>
              </a:spcBef>
              <a:buNone/>
            </a:pPr>
            <a:r>
              <a:rPr lang="en-US" sz="1999" dirty="0">
                <a:hlinkClick r:id="rId3"/>
              </a:rPr>
              <a:t>https://</a:t>
            </a:r>
            <a:r>
              <a:rPr lang="en-US" sz="1999" dirty="0" err="1">
                <a:hlinkClick r:id="rId3"/>
              </a:rPr>
              <a:t>hi.service-now.com</a:t>
            </a:r>
            <a:r>
              <a:rPr lang="en-US" sz="1999" dirty="0">
                <a:hlinkClick r:id="rId3"/>
              </a:rPr>
              <a:t>/</a:t>
            </a:r>
            <a:r>
              <a:rPr lang="en-US" sz="1999" dirty="0" err="1">
                <a:hlinkClick r:id="rId3"/>
              </a:rPr>
              <a:t>kb_view.do?sysparm_article</a:t>
            </a:r>
            <a:r>
              <a:rPr lang="en-US" sz="1999" dirty="0">
                <a:hlinkClick r:id="rId3"/>
              </a:rPr>
              <a:t>=KB0687619</a:t>
            </a:r>
            <a:endParaRPr lang="en-US" sz="1999" dirty="0"/>
          </a:p>
          <a:p>
            <a:pPr marL="0" indent="0">
              <a:buNone/>
            </a:pPr>
            <a:endParaRPr lang="en-US" sz="2799" dirty="0"/>
          </a:p>
        </p:txBody>
      </p:sp>
    </p:spTree>
    <p:extLst>
      <p:ext uri="{BB962C8B-B14F-4D97-AF65-F5344CB8AC3E}">
        <p14:creationId xmlns:p14="http://schemas.microsoft.com/office/powerpoint/2010/main" val="153060998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p:cNvSpPr txBox="1">
            <a:spLocks/>
          </p:cNvSpPr>
          <p:nvPr/>
        </p:nvSpPr>
        <p:spPr bwMode="gray">
          <a:xfrm>
            <a:off x="225078" y="115162"/>
            <a:ext cx="11227051" cy="668164"/>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r>
              <a:rPr lang="en-US" sz="3199" dirty="0">
                <a:solidFill>
                  <a:srgbClr val="75AF9A"/>
                </a:solidFill>
              </a:rPr>
              <a:t>How ServiceNow addresses MDM/MAM concerns</a:t>
            </a:r>
          </a:p>
        </p:txBody>
      </p:sp>
      <p:sp>
        <p:nvSpPr>
          <p:cNvPr id="37" name="Content Placeholder 8">
            <a:extLst>
              <a:ext uri="{FF2B5EF4-FFF2-40B4-BE49-F238E27FC236}">
                <a16:creationId xmlns="" xmlns:a16="http://schemas.microsoft.com/office/drawing/2014/main" id="{A718CB1B-D939-D94B-9454-4FBF837F8F90}"/>
              </a:ext>
            </a:extLst>
          </p:cNvPr>
          <p:cNvSpPr txBox="1">
            <a:spLocks/>
          </p:cNvSpPr>
          <p:nvPr/>
        </p:nvSpPr>
        <p:spPr>
          <a:xfrm>
            <a:off x="709682" y="1202675"/>
            <a:ext cx="10873287" cy="504678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sz="1400" dirty="0"/>
          </a:p>
          <a:p>
            <a:pPr marL="0" indent="0">
              <a:buNone/>
            </a:pPr>
            <a:endParaRPr lang="en-US" sz="2799" dirty="0"/>
          </a:p>
        </p:txBody>
      </p:sp>
      <p:sp>
        <p:nvSpPr>
          <p:cNvPr id="9" name="Content Placeholder 8">
            <a:extLst>
              <a:ext uri="{FF2B5EF4-FFF2-40B4-BE49-F238E27FC236}">
                <a16:creationId xmlns="" xmlns:a16="http://schemas.microsoft.com/office/drawing/2014/main" id="{F8406355-8B38-AE4A-889D-1E5E5AA6B29D}"/>
              </a:ext>
            </a:extLst>
          </p:cNvPr>
          <p:cNvSpPr txBox="1">
            <a:spLocks/>
          </p:cNvSpPr>
          <p:nvPr/>
        </p:nvSpPr>
        <p:spPr>
          <a:xfrm>
            <a:off x="709682" y="1019528"/>
            <a:ext cx="10742447" cy="467669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endParaRPr lang="en-US" sz="1400" dirty="0"/>
          </a:p>
          <a:p>
            <a:pPr marL="0" indent="0">
              <a:buNone/>
            </a:pPr>
            <a:endParaRPr lang="en-US" sz="2799" dirty="0"/>
          </a:p>
        </p:txBody>
      </p:sp>
      <p:sp>
        <p:nvSpPr>
          <p:cNvPr id="6" name="Content Placeholder 8">
            <a:extLst>
              <a:ext uri="{FF2B5EF4-FFF2-40B4-BE49-F238E27FC236}">
                <a16:creationId xmlns="" xmlns:a16="http://schemas.microsoft.com/office/drawing/2014/main" id="{C1C22934-707D-654E-ABB2-9EDE91BCBF44}"/>
              </a:ext>
            </a:extLst>
          </p:cNvPr>
          <p:cNvSpPr txBox="1">
            <a:spLocks/>
          </p:cNvSpPr>
          <p:nvPr/>
        </p:nvSpPr>
        <p:spPr>
          <a:xfrm>
            <a:off x="709682" y="1019528"/>
            <a:ext cx="10742447" cy="51761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999" dirty="0"/>
              <a:t> </a:t>
            </a:r>
          </a:p>
          <a:p>
            <a:pPr marL="0" indent="0">
              <a:lnSpc>
                <a:spcPct val="150000"/>
              </a:lnSpc>
              <a:buNone/>
            </a:pPr>
            <a:endParaRPr lang="en-US" sz="1999" dirty="0"/>
          </a:p>
        </p:txBody>
      </p:sp>
      <p:sp>
        <p:nvSpPr>
          <p:cNvPr id="8" name="Content Placeholder 8">
            <a:extLst>
              <a:ext uri="{FF2B5EF4-FFF2-40B4-BE49-F238E27FC236}">
                <a16:creationId xmlns="" xmlns:a16="http://schemas.microsoft.com/office/drawing/2014/main" id="{3FD81D07-6A0E-3743-BBD3-31E519B91C94}"/>
              </a:ext>
            </a:extLst>
          </p:cNvPr>
          <p:cNvSpPr txBox="1">
            <a:spLocks/>
          </p:cNvSpPr>
          <p:nvPr/>
        </p:nvSpPr>
        <p:spPr>
          <a:xfrm>
            <a:off x="433894" y="952026"/>
            <a:ext cx="10742447" cy="115491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999" dirty="0"/>
              <a:t>App wrapping/SDK’s main goal is to support organizational DLP (data-lost-prevention) policies. ServiceNow has addressed some of these concerns within the app.</a:t>
            </a:r>
          </a:p>
        </p:txBody>
      </p:sp>
      <p:sp>
        <p:nvSpPr>
          <p:cNvPr id="10" name="Content Placeholder 8">
            <a:extLst>
              <a:ext uri="{FF2B5EF4-FFF2-40B4-BE49-F238E27FC236}">
                <a16:creationId xmlns="" xmlns:a16="http://schemas.microsoft.com/office/drawing/2014/main" id="{FF7537E0-3AC4-C947-9A68-8AA20FB5FC85}"/>
              </a:ext>
            </a:extLst>
          </p:cNvPr>
          <p:cNvSpPr txBox="1">
            <a:spLocks/>
          </p:cNvSpPr>
          <p:nvPr/>
        </p:nvSpPr>
        <p:spPr>
          <a:xfrm>
            <a:off x="435818" y="1960690"/>
            <a:ext cx="4386017" cy="234486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999" b="1" u="sng" dirty="0"/>
              <a:t>Restrict Content</a:t>
            </a:r>
          </a:p>
          <a:p>
            <a:pPr>
              <a:lnSpc>
                <a:spcPct val="150000"/>
              </a:lnSpc>
            </a:pPr>
            <a:r>
              <a:rPr lang="en-US" sz="1999" dirty="0"/>
              <a:t>Restrict copy/paste</a:t>
            </a:r>
          </a:p>
          <a:p>
            <a:pPr>
              <a:lnSpc>
                <a:spcPct val="150000"/>
              </a:lnSpc>
            </a:pPr>
            <a:r>
              <a:rPr lang="en-US" sz="1999" dirty="0"/>
              <a:t>Pin/Password reinforcement</a:t>
            </a:r>
          </a:p>
          <a:p>
            <a:pPr>
              <a:lnSpc>
                <a:spcPct val="150000"/>
              </a:lnSpc>
            </a:pPr>
            <a:r>
              <a:rPr lang="en-US" sz="1999" dirty="0"/>
              <a:t>Block Attachments from Mobile</a:t>
            </a:r>
          </a:p>
        </p:txBody>
      </p:sp>
      <p:sp>
        <p:nvSpPr>
          <p:cNvPr id="11" name="Content Placeholder 8">
            <a:extLst>
              <a:ext uri="{FF2B5EF4-FFF2-40B4-BE49-F238E27FC236}">
                <a16:creationId xmlns="" xmlns:a16="http://schemas.microsoft.com/office/drawing/2014/main" id="{0071C8C6-D02E-AB4A-84C7-990D6B6129CB}"/>
              </a:ext>
            </a:extLst>
          </p:cNvPr>
          <p:cNvSpPr txBox="1">
            <a:spLocks/>
          </p:cNvSpPr>
          <p:nvPr/>
        </p:nvSpPr>
        <p:spPr>
          <a:xfrm>
            <a:off x="4952675" y="1962615"/>
            <a:ext cx="6954302" cy="415487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999" b="1" u="sng" dirty="0"/>
              <a:t>Encrypt data</a:t>
            </a:r>
          </a:p>
          <a:p>
            <a:pPr>
              <a:lnSpc>
                <a:spcPct val="150000"/>
              </a:lnSpc>
            </a:pPr>
            <a:r>
              <a:rPr lang="en-US" sz="1999" dirty="0"/>
              <a:t>Application preference data such as favorites, home screen, and the mobile navigator items are stored and cached locally on the device. The mobile app does not store record data such as incidents, problems, etc. on the device unless the organization has specifically enabled offline, which is encrypted on the device. The record data is encrypted with AES 128.</a:t>
            </a:r>
          </a:p>
        </p:txBody>
      </p:sp>
      <p:sp>
        <p:nvSpPr>
          <p:cNvPr id="13" name="Content Placeholder 8">
            <a:extLst>
              <a:ext uri="{FF2B5EF4-FFF2-40B4-BE49-F238E27FC236}">
                <a16:creationId xmlns="" xmlns:a16="http://schemas.microsoft.com/office/drawing/2014/main" id="{061E4FAB-D948-3941-B19F-6B949C6C4E9D}"/>
              </a:ext>
            </a:extLst>
          </p:cNvPr>
          <p:cNvSpPr txBox="1">
            <a:spLocks/>
          </p:cNvSpPr>
          <p:nvPr/>
        </p:nvSpPr>
        <p:spPr>
          <a:xfrm>
            <a:off x="428764" y="4280004"/>
            <a:ext cx="4442909" cy="191568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999" b="1" u="sng" dirty="0"/>
              <a:t>Secure mobile traffic</a:t>
            </a:r>
          </a:p>
          <a:p>
            <a:pPr>
              <a:lnSpc>
                <a:spcPct val="150000"/>
              </a:lnSpc>
            </a:pPr>
            <a:r>
              <a:rPr lang="en-US" sz="1999" dirty="0"/>
              <a:t>Data is secured over SSL/TLS channel and encrypted with HTTPS.</a:t>
            </a:r>
          </a:p>
        </p:txBody>
      </p:sp>
    </p:spTree>
    <p:extLst>
      <p:ext uri="{BB962C8B-B14F-4D97-AF65-F5344CB8AC3E}">
        <p14:creationId xmlns:p14="http://schemas.microsoft.com/office/powerpoint/2010/main" val="79531420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p:cNvSpPr txBox="1">
            <a:spLocks/>
          </p:cNvSpPr>
          <p:nvPr/>
        </p:nvSpPr>
        <p:spPr bwMode="gray">
          <a:xfrm>
            <a:off x="225078" y="115162"/>
            <a:ext cx="11227051" cy="668164"/>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r>
              <a:rPr lang="en-US" sz="3199" dirty="0">
                <a:solidFill>
                  <a:srgbClr val="75AF9A"/>
                </a:solidFill>
              </a:rPr>
              <a:t>Is There a Way to Migrate from Classic Mobile Apps?</a:t>
            </a:r>
          </a:p>
        </p:txBody>
      </p:sp>
      <p:sp>
        <p:nvSpPr>
          <p:cNvPr id="37" name="Content Placeholder 8">
            <a:extLst>
              <a:ext uri="{FF2B5EF4-FFF2-40B4-BE49-F238E27FC236}">
                <a16:creationId xmlns="" xmlns:a16="http://schemas.microsoft.com/office/drawing/2014/main" id="{A718CB1B-D939-D94B-9454-4FBF837F8F90}"/>
              </a:ext>
            </a:extLst>
          </p:cNvPr>
          <p:cNvSpPr txBox="1">
            <a:spLocks/>
          </p:cNvSpPr>
          <p:nvPr/>
        </p:nvSpPr>
        <p:spPr>
          <a:xfrm>
            <a:off x="582390" y="950253"/>
            <a:ext cx="10989279" cy="51761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600" b="1" u="sng" dirty="0"/>
              <a:t>Not an Existing Technical Migration Solution</a:t>
            </a:r>
          </a:p>
          <a:p>
            <a:pPr marL="0" indent="0">
              <a:lnSpc>
                <a:spcPct val="150000"/>
              </a:lnSpc>
              <a:buNone/>
            </a:pPr>
            <a:r>
              <a:rPr lang="en-US" sz="1600" dirty="0"/>
              <a:t>The technology is new compared to Classic Mobile</a:t>
            </a:r>
          </a:p>
          <a:p>
            <a:pPr marL="0" indent="0">
              <a:lnSpc>
                <a:spcPct val="150000"/>
              </a:lnSpc>
              <a:buNone/>
            </a:pPr>
            <a:r>
              <a:rPr lang="en-US" sz="1600" dirty="0"/>
              <a:t>Classic app mirrors desktop functionality and not designed for mobile-first</a:t>
            </a:r>
          </a:p>
          <a:p>
            <a:pPr marL="0" indent="0">
              <a:lnSpc>
                <a:spcPct val="150000"/>
              </a:lnSpc>
              <a:buNone/>
            </a:pPr>
            <a:r>
              <a:rPr lang="en-US" sz="1600" dirty="0"/>
              <a:t>It has a hybrid app experience that doesn’t allow for seamless methodology to maximize native features such as performance</a:t>
            </a:r>
          </a:p>
          <a:p>
            <a:pPr marL="0" indent="0">
              <a:lnSpc>
                <a:spcPct val="150000"/>
              </a:lnSpc>
              <a:buNone/>
            </a:pPr>
            <a:r>
              <a:rPr lang="en-US" sz="1600" dirty="0"/>
              <a:t>Extremely limited limited offline capabilities with no support for writeback</a:t>
            </a:r>
          </a:p>
          <a:p>
            <a:pPr marL="0" indent="0">
              <a:lnSpc>
                <a:spcPct val="150000"/>
              </a:lnSpc>
              <a:buNone/>
            </a:pPr>
            <a:r>
              <a:rPr lang="en-US" sz="2000" b="1" u="sng" dirty="0"/>
              <a:t>Migration Guidelines Include</a:t>
            </a:r>
          </a:p>
          <a:p>
            <a:pPr marL="0" indent="0">
              <a:lnSpc>
                <a:spcPct val="150000"/>
              </a:lnSpc>
              <a:buNone/>
            </a:pPr>
            <a:r>
              <a:rPr lang="en-US" sz="1600" dirty="0"/>
              <a:t>Designing with a mobile-first strategy</a:t>
            </a:r>
          </a:p>
          <a:p>
            <a:pPr marL="0" indent="0">
              <a:lnSpc>
                <a:spcPct val="150000"/>
              </a:lnSpc>
              <a:buNone/>
            </a:pPr>
            <a:r>
              <a:rPr lang="en-US" sz="1600" dirty="0"/>
              <a:t>Focusing on “micro-moments” of mobile work</a:t>
            </a:r>
          </a:p>
          <a:p>
            <a:pPr marL="0" indent="0">
              <a:lnSpc>
                <a:spcPct val="150000"/>
              </a:lnSpc>
              <a:buNone/>
            </a:pPr>
            <a:r>
              <a:rPr lang="en-US" sz="1600" dirty="0"/>
              <a:t>Highlight Mobile Studio and Codeless app deployment</a:t>
            </a:r>
          </a:p>
          <a:p>
            <a:pPr marL="0" indent="0">
              <a:lnSpc>
                <a:spcPct val="150000"/>
              </a:lnSpc>
              <a:buNone/>
            </a:pPr>
            <a:r>
              <a:rPr lang="en-US" sz="1600" dirty="0"/>
              <a:t>Leverage the existing data &amp; functionality</a:t>
            </a:r>
          </a:p>
          <a:p>
            <a:pPr marL="0" indent="0">
              <a:lnSpc>
                <a:spcPct val="150000"/>
              </a:lnSpc>
              <a:buNone/>
            </a:pPr>
            <a:endParaRPr lang="en-US" sz="1999" dirty="0"/>
          </a:p>
        </p:txBody>
      </p:sp>
    </p:spTree>
    <p:extLst>
      <p:ext uri="{BB962C8B-B14F-4D97-AF65-F5344CB8AC3E}">
        <p14:creationId xmlns:p14="http://schemas.microsoft.com/office/powerpoint/2010/main" val="197107401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7987C3E0-87DF-4EDC-B1AD-FFC2AAEBD96F}"/>
              </a:ext>
            </a:extLst>
          </p:cNvPr>
          <p:cNvSpPr>
            <a:spLocks noGrp="1"/>
          </p:cNvSpPr>
          <p:nvPr>
            <p:ph type="ctrTitle"/>
          </p:nvPr>
        </p:nvSpPr>
        <p:spPr/>
        <p:txBody>
          <a:bodyPr/>
          <a:lstStyle/>
          <a:p>
            <a:r>
              <a:rPr lang="en-US" dirty="0" smtClean="0"/>
              <a:t>Todays Lab Context</a:t>
            </a:r>
            <a:endParaRPr lang="en-US" dirty="0"/>
          </a:p>
        </p:txBody>
      </p:sp>
      <p:sp>
        <p:nvSpPr>
          <p:cNvPr id="3" name="Text Placeholder 2">
            <a:extLst>
              <a:ext uri="{FF2B5EF4-FFF2-40B4-BE49-F238E27FC236}">
                <a16:creationId xmlns="" xmlns:a16="http://schemas.microsoft.com/office/drawing/2014/main" id="{C36CA99A-8C11-C049-8657-E3FDE84AA89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61504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A9E68A-168B-234D-82D1-9EFF99FFD98B}"/>
              </a:ext>
            </a:extLst>
          </p:cNvPr>
          <p:cNvSpPr>
            <a:spLocks noGrp="1"/>
          </p:cNvSpPr>
          <p:nvPr>
            <p:ph type="title"/>
          </p:nvPr>
        </p:nvSpPr>
        <p:spPr/>
        <p:txBody>
          <a:bodyPr/>
          <a:lstStyle/>
          <a:p>
            <a:r>
              <a:rPr lang="en-US" dirty="0" smtClean="0"/>
              <a:t>Current State</a:t>
            </a:r>
            <a:endParaRPr lang="en-US" dirty="0"/>
          </a:p>
        </p:txBody>
      </p:sp>
      <p:sp>
        <p:nvSpPr>
          <p:cNvPr id="6" name="Content Placeholder 5">
            <a:extLst>
              <a:ext uri="{FF2B5EF4-FFF2-40B4-BE49-F238E27FC236}">
                <a16:creationId xmlns="" xmlns:a16="http://schemas.microsoft.com/office/drawing/2014/main" id="{5D374907-AB00-0349-95BE-542CF176F310}"/>
              </a:ext>
            </a:extLst>
          </p:cNvPr>
          <p:cNvSpPr>
            <a:spLocks noGrp="1"/>
          </p:cNvSpPr>
          <p:nvPr>
            <p:ph idx="1"/>
          </p:nvPr>
        </p:nvSpPr>
        <p:spPr>
          <a:xfrm>
            <a:off x="425550" y="1010499"/>
            <a:ext cx="11210544" cy="4535424"/>
          </a:xfrm>
        </p:spPr>
        <p:txBody>
          <a:bodyPr/>
          <a:lstStyle/>
          <a:p>
            <a:r>
              <a:rPr lang="en-US" dirty="0" smtClean="0"/>
              <a:t>Personas</a:t>
            </a:r>
          </a:p>
          <a:p>
            <a:pPr lvl="1"/>
            <a:r>
              <a:rPr lang="en-US" dirty="0" smtClean="0"/>
              <a:t>Marketing</a:t>
            </a:r>
          </a:p>
          <a:p>
            <a:pPr lvl="2"/>
            <a:r>
              <a:rPr lang="en-US" dirty="0" smtClean="0"/>
              <a:t>Manual check in is labor intensive and not much fun</a:t>
            </a:r>
          </a:p>
          <a:p>
            <a:pPr lvl="1"/>
            <a:r>
              <a:rPr lang="en-US" dirty="0" smtClean="0"/>
              <a:t>Presenter</a:t>
            </a:r>
          </a:p>
          <a:p>
            <a:pPr lvl="2"/>
            <a:r>
              <a:rPr lang="en-US" dirty="0" smtClean="0"/>
              <a:t>Not sure how many people in the room</a:t>
            </a:r>
          </a:p>
          <a:p>
            <a:pPr lvl="2"/>
            <a:r>
              <a:rPr lang="en-US" dirty="0" smtClean="0"/>
              <a:t>Not sure on the progress of people through the labs, hard to get good feedback during the lab</a:t>
            </a:r>
          </a:p>
          <a:p>
            <a:pPr lvl="1"/>
            <a:r>
              <a:rPr lang="en-US" dirty="0" smtClean="0"/>
              <a:t>Attendee</a:t>
            </a:r>
          </a:p>
          <a:p>
            <a:pPr lvl="2"/>
            <a:r>
              <a:rPr lang="en-US" dirty="0" smtClean="0"/>
              <a:t>Sometimes the pace is too fast, I don</a:t>
            </a:r>
            <a:r>
              <a:rPr lang="mr-IN" dirty="0" smtClean="0"/>
              <a:t>’</a:t>
            </a:r>
            <a:r>
              <a:rPr lang="en-US" dirty="0" smtClean="0"/>
              <a:t>t feel empowered to call out.</a:t>
            </a:r>
            <a:endParaRPr lang="en-US" dirty="0" smtClean="0"/>
          </a:p>
          <a:p>
            <a:pPr lvl="1"/>
            <a:r>
              <a:rPr lang="en-US" dirty="0" smtClean="0"/>
              <a:t>Gurus</a:t>
            </a:r>
          </a:p>
          <a:p>
            <a:pPr lvl="2"/>
            <a:r>
              <a:rPr lang="en-US" dirty="0" smtClean="0"/>
              <a:t>We have to spend time asking if people are ok to proceed rather than focusing on answering questions</a:t>
            </a:r>
            <a:endParaRPr lang="en-US" dirty="0"/>
          </a:p>
        </p:txBody>
      </p:sp>
    </p:spTree>
    <p:extLst>
      <p:ext uri="{BB962C8B-B14F-4D97-AF65-F5344CB8AC3E}">
        <p14:creationId xmlns:p14="http://schemas.microsoft.com/office/powerpoint/2010/main" val="196195902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A9E68A-168B-234D-82D1-9EFF99FFD98B}"/>
              </a:ext>
            </a:extLst>
          </p:cNvPr>
          <p:cNvSpPr>
            <a:spLocks noGrp="1"/>
          </p:cNvSpPr>
          <p:nvPr>
            <p:ph type="title"/>
          </p:nvPr>
        </p:nvSpPr>
        <p:spPr/>
        <p:txBody>
          <a:bodyPr/>
          <a:lstStyle/>
          <a:p>
            <a:r>
              <a:rPr lang="en-US" dirty="0" smtClean="0"/>
              <a:t>Desired Future State</a:t>
            </a:r>
            <a:endParaRPr lang="en-US" dirty="0"/>
          </a:p>
        </p:txBody>
      </p:sp>
      <p:sp>
        <p:nvSpPr>
          <p:cNvPr id="6" name="Content Placeholder 5">
            <a:extLst>
              <a:ext uri="{FF2B5EF4-FFF2-40B4-BE49-F238E27FC236}">
                <a16:creationId xmlns="" xmlns:a16="http://schemas.microsoft.com/office/drawing/2014/main" id="{5D374907-AB00-0349-95BE-542CF176F310}"/>
              </a:ext>
            </a:extLst>
          </p:cNvPr>
          <p:cNvSpPr>
            <a:spLocks noGrp="1"/>
          </p:cNvSpPr>
          <p:nvPr>
            <p:ph idx="1"/>
          </p:nvPr>
        </p:nvSpPr>
        <p:spPr>
          <a:xfrm>
            <a:off x="425550" y="1010499"/>
            <a:ext cx="11210544" cy="4535424"/>
          </a:xfrm>
        </p:spPr>
        <p:txBody>
          <a:bodyPr/>
          <a:lstStyle/>
          <a:p>
            <a:r>
              <a:rPr lang="en-US" dirty="0"/>
              <a:t>Personas</a:t>
            </a:r>
          </a:p>
          <a:p>
            <a:pPr lvl="1"/>
            <a:r>
              <a:rPr lang="en-US" dirty="0" smtClean="0"/>
              <a:t>Marketing</a:t>
            </a:r>
          </a:p>
          <a:p>
            <a:pPr lvl="2"/>
            <a:r>
              <a:rPr lang="en-US" dirty="0" smtClean="0"/>
              <a:t>Easily checking in people </a:t>
            </a:r>
          </a:p>
          <a:p>
            <a:pPr lvl="2"/>
            <a:r>
              <a:rPr lang="en-US" dirty="0" smtClean="0"/>
              <a:t>Display other events</a:t>
            </a:r>
            <a:endParaRPr lang="en-US" dirty="0"/>
          </a:p>
          <a:p>
            <a:pPr lvl="1"/>
            <a:r>
              <a:rPr lang="en-US" b="1" dirty="0" smtClean="0"/>
              <a:t>Presenter</a:t>
            </a:r>
          </a:p>
          <a:p>
            <a:pPr lvl="2"/>
            <a:r>
              <a:rPr lang="en-US" b="1" dirty="0" smtClean="0"/>
              <a:t>Knowing when people have finished a stage</a:t>
            </a:r>
          </a:p>
          <a:p>
            <a:pPr lvl="2"/>
            <a:r>
              <a:rPr lang="en-US" b="1" dirty="0" smtClean="0"/>
              <a:t>Getting instant feedback via survey</a:t>
            </a:r>
            <a:endParaRPr lang="en-US" b="1" dirty="0"/>
          </a:p>
          <a:p>
            <a:pPr lvl="1"/>
            <a:r>
              <a:rPr lang="en-US" b="1" dirty="0" smtClean="0"/>
              <a:t>Attendee</a:t>
            </a:r>
          </a:p>
          <a:p>
            <a:pPr lvl="2"/>
            <a:r>
              <a:rPr lang="en-US" b="1" dirty="0" smtClean="0"/>
              <a:t>Having influence over the pace of the event</a:t>
            </a:r>
            <a:endParaRPr lang="en-US" b="1" dirty="0"/>
          </a:p>
          <a:p>
            <a:pPr lvl="1"/>
            <a:r>
              <a:rPr lang="en-US" b="1" dirty="0" smtClean="0"/>
              <a:t>Gurus</a:t>
            </a:r>
          </a:p>
          <a:p>
            <a:pPr lvl="2"/>
            <a:r>
              <a:rPr lang="en-US" b="1" dirty="0" smtClean="0"/>
              <a:t>Lessen the workload around managing the event pace / status updates </a:t>
            </a:r>
            <a:r>
              <a:rPr lang="en-US" b="1" dirty="0" err="1" smtClean="0"/>
              <a:t>etc</a:t>
            </a:r>
            <a:r>
              <a:rPr lang="en-US" b="1" dirty="0" smtClean="0"/>
              <a:t> so they can focus on adding value.</a:t>
            </a:r>
            <a:endParaRPr lang="en-US" b="1" dirty="0"/>
          </a:p>
        </p:txBody>
      </p:sp>
    </p:spTree>
    <p:extLst>
      <p:ext uri="{BB962C8B-B14F-4D97-AF65-F5344CB8AC3E}">
        <p14:creationId xmlns:p14="http://schemas.microsoft.com/office/powerpoint/2010/main" val="16269711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a:t>
            </a:r>
            <a:endParaRPr lang="en-US" dirty="0"/>
          </a:p>
        </p:txBody>
      </p:sp>
      <p:sp>
        <p:nvSpPr>
          <p:cNvPr id="3" name="Content Placeholder 2"/>
          <p:cNvSpPr>
            <a:spLocks noGrp="1"/>
          </p:cNvSpPr>
          <p:nvPr>
            <p:ph idx="1"/>
          </p:nvPr>
        </p:nvSpPr>
        <p:spPr/>
        <p:txBody>
          <a:bodyPr/>
          <a:lstStyle/>
          <a:p>
            <a:r>
              <a:rPr lang="en-US" dirty="0" smtClean="0"/>
              <a:t>Lets build an app to address some of these </a:t>
            </a:r>
            <a:r>
              <a:rPr lang="en-US" b="1" dirty="0" smtClean="0"/>
              <a:t>pain points</a:t>
            </a:r>
            <a:r>
              <a:rPr lang="en-US" dirty="0" smtClean="0"/>
              <a:t>, by focusing on a </a:t>
            </a:r>
            <a:r>
              <a:rPr lang="en-US" dirty="0" err="1" smtClean="0"/>
              <a:t>cpl</a:t>
            </a:r>
            <a:r>
              <a:rPr lang="en-US" dirty="0" smtClean="0"/>
              <a:t> of </a:t>
            </a:r>
            <a:r>
              <a:rPr lang="en-US" b="1" dirty="0" smtClean="0"/>
              <a:t>sweet spots </a:t>
            </a:r>
            <a:r>
              <a:rPr lang="en-US" dirty="0" smtClean="0"/>
              <a:t>where we think </a:t>
            </a:r>
            <a:r>
              <a:rPr lang="en-US" dirty="0" err="1" smtClean="0"/>
              <a:t>ServiceNow</a:t>
            </a:r>
            <a:r>
              <a:rPr lang="en-US" dirty="0" smtClean="0"/>
              <a:t> and mobile can add real value..</a:t>
            </a:r>
          </a:p>
          <a:p>
            <a:r>
              <a:rPr lang="en-US" dirty="0" smtClean="0"/>
              <a:t>Lets build the following applets</a:t>
            </a:r>
          </a:p>
          <a:p>
            <a:pPr lvl="1"/>
            <a:r>
              <a:rPr lang="en-US" dirty="0" smtClean="0"/>
              <a:t>View a list of upcoming workshops</a:t>
            </a:r>
          </a:p>
          <a:p>
            <a:pPr lvl="1"/>
            <a:r>
              <a:rPr lang="en-US" dirty="0" smtClean="0"/>
              <a:t>View list of lab stages for a workshop</a:t>
            </a:r>
          </a:p>
          <a:p>
            <a:pPr lvl="1"/>
            <a:r>
              <a:rPr lang="en-US" dirty="0" smtClean="0"/>
              <a:t>Build an applet linking to a survey</a:t>
            </a:r>
          </a:p>
        </p:txBody>
      </p:sp>
    </p:spTree>
    <p:extLst>
      <p:ext uri="{BB962C8B-B14F-4D97-AF65-F5344CB8AC3E}">
        <p14:creationId xmlns:p14="http://schemas.microsoft.com/office/powerpoint/2010/main" val="39308787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65787" y="4202349"/>
            <a:ext cx="184731" cy="369204"/>
          </a:xfrm>
          <a:prstGeom prst="rect">
            <a:avLst/>
          </a:prstGeom>
          <a:noFill/>
        </p:spPr>
        <p:txBody>
          <a:bodyPr wrap="none" rtlCol="0">
            <a:spAutoFit/>
          </a:bodyPr>
          <a:lstStyle/>
          <a:p>
            <a:pPr algn="l"/>
            <a:endParaRPr lang="en-US" dirty="0" smtClean="0"/>
          </a:p>
        </p:txBody>
      </p:sp>
      <p:sp>
        <p:nvSpPr>
          <p:cNvPr id="6" name="Title 3"/>
          <p:cNvSpPr>
            <a:spLocks noGrp="1"/>
          </p:cNvSpPr>
          <p:nvPr>
            <p:ph type="title"/>
          </p:nvPr>
        </p:nvSpPr>
        <p:spPr>
          <a:xfrm>
            <a:off x="464460" y="234803"/>
            <a:ext cx="11222132" cy="668692"/>
          </a:xfrm>
        </p:spPr>
        <p:txBody>
          <a:bodyPr/>
          <a:lstStyle/>
          <a:p>
            <a:endParaRPr lang="en-US" dirty="0"/>
          </a:p>
        </p:txBody>
      </p:sp>
    </p:spTree>
    <p:extLst>
      <p:ext uri="{BB962C8B-B14F-4D97-AF65-F5344CB8AC3E}">
        <p14:creationId xmlns:p14="http://schemas.microsoft.com/office/powerpoint/2010/main" val="102156785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7987C3E0-87DF-4EDC-B1AD-FFC2AAEBD96F}"/>
              </a:ext>
            </a:extLst>
          </p:cNvPr>
          <p:cNvSpPr>
            <a:spLocks noGrp="1"/>
          </p:cNvSpPr>
          <p:nvPr>
            <p:ph type="ctrTitle"/>
          </p:nvPr>
        </p:nvSpPr>
        <p:spPr/>
        <p:txBody>
          <a:bodyPr/>
          <a:lstStyle/>
          <a:p>
            <a:r>
              <a:rPr lang="en-US" dirty="0"/>
              <a:t>Todays </a:t>
            </a:r>
            <a:r>
              <a:rPr lang="en-US" dirty="0" smtClean="0"/>
              <a:t>Lab</a:t>
            </a:r>
            <a:endParaRPr lang="en-US" dirty="0"/>
          </a:p>
        </p:txBody>
      </p:sp>
      <p:sp>
        <p:nvSpPr>
          <p:cNvPr id="3" name="Text Placeholder 2">
            <a:extLst>
              <a:ext uri="{FF2B5EF4-FFF2-40B4-BE49-F238E27FC236}">
                <a16:creationId xmlns="" xmlns:a16="http://schemas.microsoft.com/office/drawing/2014/main" id="{C36CA99A-8C11-C049-8657-E3FDE84AA89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19286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Lab Outline</a:t>
            </a:r>
            <a:endParaRPr lang="en-US" dirty="0"/>
          </a:p>
        </p:txBody>
      </p:sp>
      <p:sp>
        <p:nvSpPr>
          <p:cNvPr id="3" name="Content Placeholder 2"/>
          <p:cNvSpPr>
            <a:spLocks noGrp="1"/>
          </p:cNvSpPr>
          <p:nvPr>
            <p:ph idx="1"/>
          </p:nvPr>
        </p:nvSpPr>
        <p:spPr/>
        <p:txBody>
          <a:bodyPr/>
          <a:lstStyle/>
          <a:p>
            <a:r>
              <a:rPr lang="en-US" dirty="0" smtClean="0"/>
              <a:t>Build a scoped App</a:t>
            </a:r>
          </a:p>
          <a:p>
            <a:pPr lvl="1"/>
            <a:r>
              <a:rPr lang="en-US" dirty="0" smtClean="0"/>
              <a:t>Tables</a:t>
            </a:r>
          </a:p>
          <a:p>
            <a:r>
              <a:rPr lang="en-US" dirty="0" smtClean="0"/>
              <a:t>Build a mobile App</a:t>
            </a:r>
          </a:p>
          <a:p>
            <a:r>
              <a:rPr lang="en-US" dirty="0" smtClean="0"/>
              <a:t>Build several applets</a:t>
            </a:r>
          </a:p>
          <a:p>
            <a:pPr lvl="1"/>
            <a:r>
              <a:rPr lang="en-US" dirty="0" smtClean="0"/>
              <a:t>Leverage UI styles and list templates to enhance experience</a:t>
            </a:r>
          </a:p>
          <a:p>
            <a:pPr lvl="1"/>
            <a:r>
              <a:rPr lang="en-US" dirty="0" smtClean="0"/>
              <a:t>Utilize swipe left/right actions</a:t>
            </a:r>
          </a:p>
          <a:p>
            <a:pPr lvl="1"/>
            <a:r>
              <a:rPr lang="en-US" dirty="0" smtClean="0"/>
              <a:t>Show linking / navigation</a:t>
            </a:r>
          </a:p>
          <a:p>
            <a:r>
              <a:rPr lang="en-US" dirty="0" smtClean="0"/>
              <a:t>Discuss where we could take the app..</a:t>
            </a:r>
          </a:p>
          <a:p>
            <a:endParaRPr lang="en-US" dirty="0"/>
          </a:p>
        </p:txBody>
      </p:sp>
    </p:spTree>
    <p:extLst>
      <p:ext uri="{BB962C8B-B14F-4D97-AF65-F5344CB8AC3E}">
        <p14:creationId xmlns:p14="http://schemas.microsoft.com/office/powerpoint/2010/main" val="8263836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LAB!!!</a:t>
            </a:r>
            <a:endParaRPr lang="en-US" dirty="0"/>
          </a:p>
        </p:txBody>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89120731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7987C3E0-87DF-4EDC-B1AD-FFC2AAEBD96F}"/>
              </a:ext>
            </a:extLst>
          </p:cNvPr>
          <p:cNvSpPr>
            <a:spLocks noGrp="1"/>
          </p:cNvSpPr>
          <p:nvPr>
            <p:ph type="ctrTitle"/>
          </p:nvPr>
        </p:nvSpPr>
        <p:spPr/>
        <p:txBody>
          <a:bodyPr/>
          <a:lstStyle/>
          <a:p>
            <a:r>
              <a:rPr lang="en-US" dirty="0" smtClean="0"/>
              <a:t>Re-Cap</a:t>
            </a:r>
            <a:endParaRPr lang="en-US" dirty="0"/>
          </a:p>
        </p:txBody>
      </p:sp>
      <p:sp>
        <p:nvSpPr>
          <p:cNvPr id="3" name="Text Placeholder 2">
            <a:extLst>
              <a:ext uri="{FF2B5EF4-FFF2-40B4-BE49-F238E27FC236}">
                <a16:creationId xmlns="" xmlns:a16="http://schemas.microsoft.com/office/drawing/2014/main" id="{C36CA99A-8C11-C049-8657-E3FDE84AA89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02813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A9E68A-168B-234D-82D1-9EFF99FFD98B}"/>
              </a:ext>
            </a:extLst>
          </p:cNvPr>
          <p:cNvSpPr>
            <a:spLocks noGrp="1"/>
          </p:cNvSpPr>
          <p:nvPr>
            <p:ph type="title"/>
          </p:nvPr>
        </p:nvSpPr>
        <p:spPr/>
        <p:txBody>
          <a:bodyPr/>
          <a:lstStyle/>
          <a:p>
            <a:r>
              <a:rPr lang="en-US" dirty="0"/>
              <a:t>Applets</a:t>
            </a:r>
          </a:p>
        </p:txBody>
      </p:sp>
      <p:sp>
        <p:nvSpPr>
          <p:cNvPr id="6" name="Content Placeholder 5">
            <a:extLst>
              <a:ext uri="{FF2B5EF4-FFF2-40B4-BE49-F238E27FC236}">
                <a16:creationId xmlns="" xmlns:a16="http://schemas.microsoft.com/office/drawing/2014/main" id="{5D374907-AB00-0349-95BE-542CF176F310}"/>
              </a:ext>
            </a:extLst>
          </p:cNvPr>
          <p:cNvSpPr>
            <a:spLocks noGrp="1"/>
          </p:cNvSpPr>
          <p:nvPr>
            <p:ph idx="1"/>
          </p:nvPr>
        </p:nvSpPr>
        <p:spPr>
          <a:xfrm>
            <a:off x="425550" y="1010499"/>
            <a:ext cx="11210544" cy="4535424"/>
          </a:xfrm>
        </p:spPr>
        <p:txBody>
          <a:bodyPr/>
          <a:lstStyle/>
          <a:p>
            <a:r>
              <a:rPr lang="en-US" dirty="0"/>
              <a:t>Applets define the template for screens that appear in the mobile app. Create an applet in the application to contain a specific type of screen, for example, a list or a map.</a:t>
            </a:r>
          </a:p>
          <a:p>
            <a:r>
              <a:rPr lang="en-US" dirty="0"/>
              <a:t>We have 6 Applet templates to choose from. You can click on each of them to get a preview.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372" y="2420883"/>
            <a:ext cx="2628900" cy="4000500"/>
          </a:xfrm>
          <a:prstGeom prst="rect">
            <a:avLst/>
          </a:prstGeom>
        </p:spPr>
      </p:pic>
    </p:spTree>
    <p:extLst>
      <p:ext uri="{BB962C8B-B14F-4D97-AF65-F5344CB8AC3E}">
        <p14:creationId xmlns:p14="http://schemas.microsoft.com/office/powerpoint/2010/main" val="77341261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A9E68A-168B-234D-82D1-9EFF99FFD98B}"/>
              </a:ext>
            </a:extLst>
          </p:cNvPr>
          <p:cNvSpPr>
            <a:spLocks noGrp="1"/>
          </p:cNvSpPr>
          <p:nvPr>
            <p:ph type="title"/>
          </p:nvPr>
        </p:nvSpPr>
        <p:spPr/>
        <p:txBody>
          <a:bodyPr/>
          <a:lstStyle/>
          <a:p>
            <a:r>
              <a:rPr lang="en-US" dirty="0"/>
              <a:t>UI Styles</a:t>
            </a:r>
          </a:p>
        </p:txBody>
      </p:sp>
      <p:sp>
        <p:nvSpPr>
          <p:cNvPr id="6" name="Content Placeholder 5">
            <a:extLst>
              <a:ext uri="{FF2B5EF4-FFF2-40B4-BE49-F238E27FC236}">
                <a16:creationId xmlns="" xmlns:a16="http://schemas.microsoft.com/office/drawing/2014/main" id="{5D374907-AB00-0349-95BE-542CF176F310}"/>
              </a:ext>
            </a:extLst>
          </p:cNvPr>
          <p:cNvSpPr>
            <a:spLocks noGrp="1"/>
          </p:cNvSpPr>
          <p:nvPr>
            <p:ph idx="1"/>
          </p:nvPr>
        </p:nvSpPr>
        <p:spPr>
          <a:xfrm>
            <a:off x="425550" y="1010499"/>
            <a:ext cx="11210544" cy="4535424"/>
          </a:xfrm>
        </p:spPr>
        <p:txBody>
          <a:bodyPr/>
          <a:lstStyle/>
          <a:p>
            <a:r>
              <a:rPr lang="en-US" dirty="0"/>
              <a:t>UI styles allow you to change the color of fields in the mobile app.</a:t>
            </a:r>
          </a:p>
          <a:p>
            <a:r>
              <a:rPr lang="en-US" dirty="0"/>
              <a:t>Use UI styles to make certain fields stand out. For example, configure the Priority field to be different colors in the mobile app depending on the status. Use brighter colors to make higher priority items stand out.</a:t>
            </a:r>
          </a:p>
        </p:txBody>
      </p:sp>
    </p:spTree>
    <p:extLst>
      <p:ext uri="{BB962C8B-B14F-4D97-AF65-F5344CB8AC3E}">
        <p14:creationId xmlns:p14="http://schemas.microsoft.com/office/powerpoint/2010/main" val="80326867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A9E68A-168B-234D-82D1-9EFF99FFD98B}"/>
              </a:ext>
            </a:extLst>
          </p:cNvPr>
          <p:cNvSpPr>
            <a:spLocks noGrp="1"/>
          </p:cNvSpPr>
          <p:nvPr>
            <p:ph type="title"/>
          </p:nvPr>
        </p:nvSpPr>
        <p:spPr/>
        <p:txBody>
          <a:bodyPr/>
          <a:lstStyle/>
          <a:p>
            <a:r>
              <a:rPr lang="en-US" dirty="0"/>
              <a:t>Functions</a:t>
            </a:r>
          </a:p>
        </p:txBody>
      </p:sp>
      <p:sp>
        <p:nvSpPr>
          <p:cNvPr id="6" name="Content Placeholder 5">
            <a:extLst>
              <a:ext uri="{FF2B5EF4-FFF2-40B4-BE49-F238E27FC236}">
                <a16:creationId xmlns="" xmlns:a16="http://schemas.microsoft.com/office/drawing/2014/main" id="{5D374907-AB00-0349-95BE-542CF176F310}"/>
              </a:ext>
            </a:extLst>
          </p:cNvPr>
          <p:cNvSpPr>
            <a:spLocks noGrp="1"/>
          </p:cNvSpPr>
          <p:nvPr>
            <p:ph idx="1"/>
          </p:nvPr>
        </p:nvSpPr>
        <p:spPr>
          <a:xfrm>
            <a:off x="425550" y="1010499"/>
            <a:ext cx="11210544" cy="4535424"/>
          </a:xfrm>
        </p:spPr>
        <p:txBody>
          <a:bodyPr/>
          <a:lstStyle/>
          <a:p>
            <a:endParaRPr lang="en-US" dirty="0"/>
          </a:p>
          <a:p>
            <a:r>
              <a:rPr lang="en-US" dirty="0"/>
              <a:t>Functions are some kind of actions user wants to perform example edit, invoke native functions like maps etc.</a:t>
            </a:r>
          </a:p>
          <a:p>
            <a:r>
              <a:rPr lang="en-US" dirty="0"/>
              <a:t>We have 3 kinds of functions at our disposal to use. </a:t>
            </a:r>
          </a:p>
          <a:p>
            <a:pPr marL="457200" indent="-457200">
              <a:buFont typeface="+mj-lt"/>
              <a:buAutoNum type="arabicPeriod"/>
            </a:pPr>
            <a:r>
              <a:rPr lang="en-US" b="1" dirty="0"/>
              <a:t>Actions</a:t>
            </a:r>
            <a:r>
              <a:rPr lang="en-US" dirty="0"/>
              <a:t>: Actions that change data, such as assigning a task to yourself or adding a comment to a record. Action functions require a write-back action item to operate.</a:t>
            </a:r>
          </a:p>
          <a:p>
            <a:pPr marL="457200" indent="-457200">
              <a:buFont typeface="+mj-lt"/>
              <a:buAutoNum type="arabicPeriod"/>
            </a:pPr>
            <a:r>
              <a:rPr lang="en-US" b="1" dirty="0"/>
              <a:t>Navigation</a:t>
            </a:r>
            <a:r>
              <a:rPr lang="en-US" dirty="0"/>
              <a:t>: Actions that move you to a new screen, such as, opening a record from a list. For example, navigate from an employee user profile screen to a manager user profile screen.</a:t>
            </a:r>
          </a:p>
          <a:p>
            <a:pPr marL="457200" indent="-457200">
              <a:buFont typeface="+mj-lt"/>
              <a:buAutoNum type="arabicPeriod"/>
            </a:pPr>
            <a:r>
              <a:rPr lang="en-US" b="1" dirty="0"/>
              <a:t>Smart buttons</a:t>
            </a:r>
            <a:r>
              <a:rPr lang="en-US" dirty="0"/>
              <a:t>: Actions that allow you to perform another action, such as sending an email, making a phone call, pulling up a location, or navigating directly to a URL.</a:t>
            </a:r>
            <a:br>
              <a:rPr lang="en-US" dirty="0"/>
            </a:br>
            <a:endParaRPr lang="en-US" dirty="0"/>
          </a:p>
        </p:txBody>
      </p:sp>
    </p:spTree>
    <p:extLst>
      <p:ext uri="{BB962C8B-B14F-4D97-AF65-F5344CB8AC3E}">
        <p14:creationId xmlns:p14="http://schemas.microsoft.com/office/powerpoint/2010/main" val="118892414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A9E68A-168B-234D-82D1-9EFF99FFD98B}"/>
              </a:ext>
            </a:extLst>
          </p:cNvPr>
          <p:cNvSpPr>
            <a:spLocks noGrp="1"/>
          </p:cNvSpPr>
          <p:nvPr>
            <p:ph type="title"/>
          </p:nvPr>
        </p:nvSpPr>
        <p:spPr/>
        <p:txBody>
          <a:bodyPr/>
          <a:lstStyle/>
          <a:p>
            <a:r>
              <a:rPr lang="en-US" dirty="0"/>
              <a:t>Functions ..</a:t>
            </a:r>
          </a:p>
        </p:txBody>
      </p:sp>
      <p:sp>
        <p:nvSpPr>
          <p:cNvPr id="6" name="Content Placeholder 5">
            <a:extLst>
              <a:ext uri="{FF2B5EF4-FFF2-40B4-BE49-F238E27FC236}">
                <a16:creationId xmlns="" xmlns:a16="http://schemas.microsoft.com/office/drawing/2014/main" id="{5D374907-AB00-0349-95BE-542CF176F310}"/>
              </a:ext>
            </a:extLst>
          </p:cNvPr>
          <p:cNvSpPr>
            <a:spLocks noGrp="1"/>
          </p:cNvSpPr>
          <p:nvPr>
            <p:ph idx="1"/>
          </p:nvPr>
        </p:nvSpPr>
        <p:spPr>
          <a:xfrm>
            <a:off x="425550" y="1010499"/>
            <a:ext cx="11210544" cy="4535424"/>
          </a:xfrm>
        </p:spPr>
        <p:txBody>
          <a:bodyPr/>
          <a:lstStyle/>
          <a:p>
            <a:endParaRPr lang="en-US" dirty="0"/>
          </a:p>
          <a:p>
            <a:r>
              <a:rPr lang="en-US" dirty="0"/>
              <a:t>Functions can be added to 3 places on the screen.</a:t>
            </a:r>
          </a:p>
          <a:p>
            <a:pPr marL="457200" indent="-457200">
              <a:buFont typeface="+mj-lt"/>
              <a:buAutoNum type="arabicPeriod"/>
            </a:pPr>
            <a:r>
              <a:rPr lang="en-US" b="1" dirty="0"/>
              <a:t>Top menu</a:t>
            </a:r>
          </a:p>
          <a:p>
            <a:pPr marL="457200" indent="-457200">
              <a:buFont typeface="+mj-lt"/>
              <a:buAutoNum type="arabicPeriod"/>
            </a:pPr>
            <a:r>
              <a:rPr lang="en-US" b="1" dirty="0"/>
              <a:t>Swipe </a:t>
            </a:r>
          </a:p>
          <a:p>
            <a:pPr marL="457200" indent="-457200">
              <a:buFont typeface="+mj-lt"/>
              <a:buAutoNum type="arabicPeriod"/>
            </a:pPr>
            <a:r>
              <a:rPr lang="en-US" b="1" dirty="0"/>
              <a:t>Field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3214" y="2027712"/>
            <a:ext cx="7263086" cy="4385787"/>
          </a:xfrm>
          <a:prstGeom prst="rect">
            <a:avLst/>
          </a:prstGeom>
        </p:spPr>
      </p:pic>
    </p:spTree>
    <p:extLst>
      <p:ext uri="{BB962C8B-B14F-4D97-AF65-F5344CB8AC3E}">
        <p14:creationId xmlns:p14="http://schemas.microsoft.com/office/powerpoint/2010/main" val="170330386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You now have a your own </a:t>
            </a:r>
            <a:r>
              <a:rPr lang="en-US" b="1" dirty="0" err="1" smtClean="0"/>
              <a:t>madrid</a:t>
            </a:r>
            <a:r>
              <a:rPr lang="en-US" dirty="0" smtClean="0"/>
              <a:t> instance with your own version of the workshop manager to take away.</a:t>
            </a:r>
          </a:p>
          <a:p>
            <a:r>
              <a:rPr lang="en-US" dirty="0" smtClean="0"/>
              <a:t>Learn from the community (</a:t>
            </a:r>
            <a:r>
              <a:rPr lang="en-US" dirty="0" err="1" smtClean="0"/>
              <a:t>community.servicenow.com</a:t>
            </a:r>
            <a:r>
              <a:rPr lang="en-US" dirty="0" smtClean="0"/>
              <a:t>)</a:t>
            </a:r>
          </a:p>
          <a:p>
            <a:r>
              <a:rPr lang="en-US" dirty="0" smtClean="0"/>
              <a:t>Contribute to the community</a:t>
            </a:r>
          </a:p>
          <a:p>
            <a:r>
              <a:rPr lang="en-US" dirty="0" err="1" smtClean="0"/>
              <a:t>Developer.servicenow.com</a:t>
            </a:r>
            <a:r>
              <a:rPr lang="en-US" dirty="0" smtClean="0"/>
              <a:t> is your best friend, you have your personal dev instance, the docs and share sites and the community all in one place.</a:t>
            </a:r>
          </a:p>
          <a:p>
            <a:endParaRPr lang="en-US" dirty="0"/>
          </a:p>
        </p:txBody>
      </p:sp>
    </p:spTree>
    <p:extLst>
      <p:ext uri="{BB962C8B-B14F-4D97-AF65-F5344CB8AC3E}">
        <p14:creationId xmlns:p14="http://schemas.microsoft.com/office/powerpoint/2010/main" val="75720617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7987C3E0-87DF-4EDC-B1AD-FFC2AAEBD96F}"/>
              </a:ext>
            </a:extLst>
          </p:cNvPr>
          <p:cNvSpPr>
            <a:spLocks noGrp="1"/>
          </p:cNvSpPr>
          <p:nvPr>
            <p:ph type="title"/>
          </p:nvPr>
        </p:nvSpPr>
        <p:spPr/>
        <p:txBody>
          <a:bodyPr/>
          <a:lstStyle/>
          <a:p>
            <a:r>
              <a:rPr lang="en-US" dirty="0"/>
              <a:t>Thank you</a:t>
            </a:r>
          </a:p>
        </p:txBody>
      </p:sp>
      <p:sp>
        <p:nvSpPr>
          <p:cNvPr id="2" name="TextBox 1"/>
          <p:cNvSpPr txBox="1"/>
          <p:nvPr/>
        </p:nvSpPr>
        <p:spPr>
          <a:xfrm>
            <a:off x="552660" y="4079631"/>
            <a:ext cx="8963129" cy="646074"/>
          </a:xfrm>
          <a:prstGeom prst="rect">
            <a:avLst/>
          </a:prstGeom>
          <a:noFill/>
        </p:spPr>
        <p:txBody>
          <a:bodyPr wrap="square" rtlCol="0">
            <a:spAutoFit/>
          </a:bodyPr>
          <a:lstStyle/>
          <a:p>
            <a:pPr algn="l"/>
            <a:r>
              <a:rPr lang="en-US" dirty="0" smtClean="0">
                <a:solidFill>
                  <a:schemeClr val="bg1"/>
                </a:solidFill>
                <a:hlinkClick r:id="rId2"/>
              </a:rPr>
              <a:t>Jon.Adlum@servicenow.com</a:t>
            </a:r>
            <a:endParaRPr lang="en-US" dirty="0" smtClean="0">
              <a:solidFill>
                <a:schemeClr val="bg1"/>
              </a:solidFill>
            </a:endParaRPr>
          </a:p>
          <a:p>
            <a:pPr algn="l"/>
            <a:r>
              <a:rPr lang="en-US" dirty="0" smtClean="0">
                <a:solidFill>
                  <a:schemeClr val="bg1"/>
                </a:solidFill>
                <a:hlinkClick r:id="rId3"/>
              </a:rPr>
              <a:t>Michael.Slabodnick@servicenow.com</a:t>
            </a:r>
            <a:r>
              <a:rPr lang="en-US" dirty="0" smtClean="0">
                <a:solidFill>
                  <a:schemeClr val="bg1"/>
                </a:solidFill>
              </a:rPr>
              <a:t> </a:t>
            </a:r>
            <a:endParaRPr lang="en-US" dirty="0" smtClean="0">
              <a:solidFill>
                <a:schemeClr val="bg1"/>
              </a:solidFill>
            </a:endParaRPr>
          </a:p>
        </p:txBody>
      </p:sp>
    </p:spTree>
    <p:extLst>
      <p:ext uri="{BB962C8B-B14F-4D97-AF65-F5344CB8AC3E}">
        <p14:creationId xmlns:p14="http://schemas.microsoft.com/office/powerpoint/2010/main" val="1548875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Disclaimer #2</a:t>
            </a:r>
            <a:endParaRPr lang="en-US" dirty="0"/>
          </a:p>
        </p:txBody>
      </p:sp>
      <p:sp>
        <p:nvSpPr>
          <p:cNvPr id="4" name="Content Placeholder 3"/>
          <p:cNvSpPr>
            <a:spLocks noGrp="1"/>
          </p:cNvSpPr>
          <p:nvPr>
            <p:ph idx="1"/>
          </p:nvPr>
        </p:nvSpPr>
        <p:spPr/>
        <p:txBody>
          <a:bodyPr/>
          <a:lstStyle/>
          <a:p>
            <a:r>
              <a:rPr lang="en-US" dirty="0" smtClean="0"/>
              <a:t>This is a pre-production Lab Mobile/Madrid not released for production yet..</a:t>
            </a:r>
          </a:p>
          <a:p>
            <a:r>
              <a:rPr lang="en-US" dirty="0" smtClean="0"/>
              <a:t>This is a new lab on a new product on a new release </a:t>
            </a:r>
            <a:r>
              <a:rPr lang="en-US" dirty="0" smtClean="0">
                <a:sym typeface="Wingdings"/>
              </a:rPr>
              <a:t></a:t>
            </a:r>
            <a:endParaRPr lang="en-US" dirty="0" smtClean="0"/>
          </a:p>
          <a:p>
            <a:pPr lvl="1"/>
            <a:r>
              <a:rPr lang="en-US" dirty="0" smtClean="0"/>
              <a:t>There may be issues</a:t>
            </a:r>
          </a:p>
          <a:p>
            <a:pPr lvl="1"/>
            <a:r>
              <a:rPr lang="en-US" dirty="0" smtClean="0"/>
              <a:t>Timing may be off</a:t>
            </a:r>
          </a:p>
          <a:p>
            <a:pPr lvl="1"/>
            <a:endParaRPr lang="en-US" dirty="0"/>
          </a:p>
          <a:p>
            <a:pPr lvl="1"/>
            <a:endParaRPr lang="en-US" dirty="0" smtClean="0"/>
          </a:p>
          <a:p>
            <a:r>
              <a:rPr lang="en-US" dirty="0" smtClean="0"/>
              <a:t>THANKYOU for your patience and understanding</a:t>
            </a:r>
            <a:endParaRPr lang="en-US" dirty="0"/>
          </a:p>
        </p:txBody>
      </p:sp>
    </p:spTree>
    <p:extLst>
      <p:ext uri="{BB962C8B-B14F-4D97-AF65-F5344CB8AC3E}">
        <p14:creationId xmlns:p14="http://schemas.microsoft.com/office/powerpoint/2010/main" val="41543245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p:cNvSpPr txBox="1">
            <a:spLocks/>
          </p:cNvSpPr>
          <p:nvPr/>
        </p:nvSpPr>
        <p:spPr bwMode="gray">
          <a:xfrm>
            <a:off x="225078" y="115162"/>
            <a:ext cx="11227051" cy="668164"/>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r>
              <a:rPr lang="en-US" sz="3199" dirty="0">
                <a:solidFill>
                  <a:srgbClr val="75AF9A"/>
                </a:solidFill>
              </a:rPr>
              <a:t>What is MDM and MAM?</a:t>
            </a:r>
          </a:p>
        </p:txBody>
      </p:sp>
      <p:sp>
        <p:nvSpPr>
          <p:cNvPr id="37" name="Content Placeholder 8">
            <a:extLst>
              <a:ext uri="{FF2B5EF4-FFF2-40B4-BE49-F238E27FC236}">
                <a16:creationId xmlns="" xmlns:a16="http://schemas.microsoft.com/office/drawing/2014/main" id="{A718CB1B-D939-D94B-9454-4FBF837F8F90}"/>
              </a:ext>
            </a:extLst>
          </p:cNvPr>
          <p:cNvSpPr txBox="1">
            <a:spLocks/>
          </p:cNvSpPr>
          <p:nvPr/>
        </p:nvSpPr>
        <p:spPr>
          <a:xfrm>
            <a:off x="582390" y="1019528"/>
            <a:ext cx="10989279" cy="51761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r>
              <a:rPr lang="en-US" sz="1600" b="1" u="sng" dirty="0"/>
              <a:t>MDM (Mobile Device Management):</a:t>
            </a:r>
          </a:p>
          <a:p>
            <a:pPr marL="0" indent="0">
              <a:lnSpc>
                <a:spcPct val="150000"/>
              </a:lnSpc>
              <a:buNone/>
            </a:pPr>
            <a:r>
              <a:rPr lang="en-US" sz="1600" dirty="0"/>
              <a:t>Mobile devices are commonly used in the work space. In order for corporations to protect their data and network, they use MDM software to enable IT admins to control, secure, and enforce policies on mobile devices. </a:t>
            </a:r>
          </a:p>
          <a:p>
            <a:pPr marL="0" indent="0">
              <a:lnSpc>
                <a:spcPct val="150000"/>
              </a:lnSpc>
              <a:buNone/>
            </a:pPr>
            <a:r>
              <a:rPr lang="en-US" sz="1600" b="1" dirty="0"/>
              <a:t>Some MDM abilities</a:t>
            </a:r>
            <a:r>
              <a:rPr lang="en-US" sz="1600" dirty="0"/>
              <a:t>: Remote device wipe, jailbreak detection, PIN/password enforcement, device enrollment, per app VPN</a:t>
            </a:r>
          </a:p>
          <a:p>
            <a:pPr marL="0" indent="0">
              <a:lnSpc>
                <a:spcPct val="150000"/>
              </a:lnSpc>
              <a:buNone/>
            </a:pPr>
            <a:r>
              <a:rPr lang="en-US" sz="1600" b="1" u="sng" dirty="0"/>
              <a:t>MAM (Mobile Application Management)</a:t>
            </a:r>
            <a:endParaRPr lang="en-US" sz="1600" dirty="0"/>
          </a:p>
          <a:p>
            <a:pPr marL="0" indent="0">
              <a:lnSpc>
                <a:spcPct val="150000"/>
              </a:lnSpc>
              <a:buNone/>
            </a:pPr>
            <a:r>
              <a:rPr lang="en-US" sz="1600" dirty="0"/>
              <a:t>Companies that allow employees to bring their own device (BYOD), implement a MAM approach. MAM enables IT admins to secure and enforce policies on the specific app that accesses corporate data.  </a:t>
            </a:r>
          </a:p>
          <a:p>
            <a:pPr marL="0" indent="0">
              <a:lnSpc>
                <a:spcPct val="150000"/>
              </a:lnSpc>
              <a:buNone/>
            </a:pPr>
            <a:r>
              <a:rPr lang="en-US" sz="1600" b="1" dirty="0"/>
              <a:t>Some MAM abilities</a:t>
            </a:r>
            <a:r>
              <a:rPr lang="en-US" sz="1600" dirty="0"/>
              <a:t>: Remote wipe app data (personal data will not be impacted), DLP (data-lost-prevention), data-at-rest + data-in-motion encryption</a:t>
            </a:r>
          </a:p>
          <a:p>
            <a:pPr marL="0" indent="0">
              <a:buNone/>
            </a:pPr>
            <a:endParaRPr lang="en-US" sz="1999" dirty="0"/>
          </a:p>
        </p:txBody>
      </p:sp>
    </p:spTree>
    <p:extLst>
      <p:ext uri="{BB962C8B-B14F-4D97-AF65-F5344CB8AC3E}">
        <p14:creationId xmlns:p14="http://schemas.microsoft.com/office/powerpoint/2010/main" val="219233859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p:cNvSpPr txBox="1">
            <a:spLocks/>
          </p:cNvSpPr>
          <p:nvPr/>
        </p:nvSpPr>
        <p:spPr bwMode="gray">
          <a:xfrm>
            <a:off x="225078" y="115162"/>
            <a:ext cx="11227051" cy="668164"/>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r>
              <a:rPr lang="en-US" sz="3199" dirty="0">
                <a:solidFill>
                  <a:srgbClr val="75AF9A"/>
                </a:solidFill>
              </a:rPr>
              <a:t>What ServiceNow does not allow for MDM/MAM  </a:t>
            </a:r>
          </a:p>
        </p:txBody>
      </p:sp>
      <p:sp>
        <p:nvSpPr>
          <p:cNvPr id="37" name="Content Placeholder 8">
            <a:extLst>
              <a:ext uri="{FF2B5EF4-FFF2-40B4-BE49-F238E27FC236}">
                <a16:creationId xmlns="" xmlns:a16="http://schemas.microsoft.com/office/drawing/2014/main" id="{A718CB1B-D939-D94B-9454-4FBF837F8F90}"/>
              </a:ext>
            </a:extLst>
          </p:cNvPr>
          <p:cNvSpPr txBox="1">
            <a:spLocks/>
          </p:cNvSpPr>
          <p:nvPr/>
        </p:nvSpPr>
        <p:spPr>
          <a:xfrm>
            <a:off x="709682" y="1202675"/>
            <a:ext cx="10873287" cy="504678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sz="1400" dirty="0"/>
          </a:p>
          <a:p>
            <a:pPr marL="0" indent="0">
              <a:buNone/>
            </a:pPr>
            <a:endParaRPr lang="en-US" sz="2799" dirty="0"/>
          </a:p>
        </p:txBody>
      </p:sp>
      <p:sp>
        <p:nvSpPr>
          <p:cNvPr id="9" name="Content Placeholder 8">
            <a:extLst>
              <a:ext uri="{FF2B5EF4-FFF2-40B4-BE49-F238E27FC236}">
                <a16:creationId xmlns="" xmlns:a16="http://schemas.microsoft.com/office/drawing/2014/main" id="{F8406355-8B38-AE4A-889D-1E5E5AA6B29D}"/>
              </a:ext>
            </a:extLst>
          </p:cNvPr>
          <p:cNvSpPr txBox="1">
            <a:spLocks/>
          </p:cNvSpPr>
          <p:nvPr/>
        </p:nvSpPr>
        <p:spPr>
          <a:xfrm>
            <a:off x="709682" y="1019528"/>
            <a:ext cx="10742447" cy="467669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endParaRPr lang="en-US" sz="1400" dirty="0"/>
          </a:p>
          <a:p>
            <a:pPr marL="0" indent="0">
              <a:buNone/>
            </a:pPr>
            <a:endParaRPr lang="en-US" sz="2799" dirty="0"/>
          </a:p>
        </p:txBody>
      </p:sp>
      <p:sp>
        <p:nvSpPr>
          <p:cNvPr id="6" name="Content Placeholder 8">
            <a:extLst>
              <a:ext uri="{FF2B5EF4-FFF2-40B4-BE49-F238E27FC236}">
                <a16:creationId xmlns="" xmlns:a16="http://schemas.microsoft.com/office/drawing/2014/main" id="{C1C22934-707D-654E-ABB2-9EDE91BCBF44}"/>
              </a:ext>
            </a:extLst>
          </p:cNvPr>
          <p:cNvSpPr txBox="1">
            <a:spLocks/>
          </p:cNvSpPr>
          <p:nvPr/>
        </p:nvSpPr>
        <p:spPr>
          <a:xfrm>
            <a:off x="582390" y="1019528"/>
            <a:ext cx="10742447" cy="51761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063" indent="-457063">
              <a:lnSpc>
                <a:spcPct val="150000"/>
              </a:lnSpc>
              <a:buFont typeface="+mj-lt"/>
              <a:buAutoNum type="arabicPeriod"/>
            </a:pPr>
            <a:r>
              <a:rPr lang="en-US" sz="1999" dirty="0"/>
              <a:t>ServiceNow does not provide the iOS file (.</a:t>
            </a:r>
            <a:r>
              <a:rPr lang="en-US" sz="1999" dirty="0" err="1"/>
              <a:t>ipa</a:t>
            </a:r>
            <a:r>
              <a:rPr lang="en-US" sz="1999" dirty="0"/>
              <a:t>) directly to the customer. To be compliant with Apple’s developer license, 3</a:t>
            </a:r>
            <a:r>
              <a:rPr lang="en-US" sz="1999" baseline="30000" dirty="0"/>
              <a:t>rd</a:t>
            </a:r>
            <a:r>
              <a:rPr lang="en-US" sz="1999" dirty="0"/>
              <a:t> party vendors are required to submit and distribute their app(s) through Apple’s app stores only. ServiceNow legal is eager to be compliant with Apple as they are a strategic partner.</a:t>
            </a:r>
          </a:p>
          <a:p>
            <a:pPr marL="457063" indent="-457063">
              <a:lnSpc>
                <a:spcPct val="150000"/>
              </a:lnSpc>
              <a:buFont typeface="+mj-lt"/>
              <a:buAutoNum type="arabicPeriod"/>
            </a:pPr>
            <a:r>
              <a:rPr lang="en-US" sz="1999" dirty="0"/>
              <a:t>ServiceNow does not currently allow customer modification (embedding SDK or app wrapping) of the original app. This restriction will impact the majority of MAM customers and some MDM customers with elevated security requirements. </a:t>
            </a:r>
          </a:p>
          <a:p>
            <a:pPr marL="457063" indent="-457063">
              <a:lnSpc>
                <a:spcPct val="150000"/>
              </a:lnSpc>
              <a:buFont typeface="+mj-lt"/>
              <a:buAutoNum type="arabicPeriod"/>
            </a:pPr>
            <a:r>
              <a:rPr lang="en-US" sz="1999" dirty="0"/>
              <a:t>There are many EMM (Enterprise Mobile Management) vendors with their SDKs. Supporting each of them adds significant overhead to our release process with many different apps. However, automating this process is in our roadmap.</a:t>
            </a:r>
          </a:p>
        </p:txBody>
      </p:sp>
    </p:spTree>
    <p:extLst>
      <p:ext uri="{BB962C8B-B14F-4D97-AF65-F5344CB8AC3E}">
        <p14:creationId xmlns:p14="http://schemas.microsoft.com/office/powerpoint/2010/main" val="372091079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A5B95B-9670-4300-92F4-5D8AF7887AA6}"/>
              </a:ext>
            </a:extLst>
          </p:cNvPr>
          <p:cNvSpPr>
            <a:spLocks noGrp="1"/>
          </p:cNvSpPr>
          <p:nvPr>
            <p:ph type="title"/>
          </p:nvPr>
        </p:nvSpPr>
        <p:spPr/>
        <p:txBody>
          <a:bodyPr/>
          <a:lstStyle/>
          <a:p>
            <a:r>
              <a:rPr lang="en-US" dirty="0"/>
              <a:t>Speaker introductions</a:t>
            </a:r>
          </a:p>
        </p:txBody>
      </p:sp>
      <p:sp>
        <p:nvSpPr>
          <p:cNvPr id="4" name="Content Placeholder 3"/>
          <p:cNvSpPr>
            <a:spLocks noGrp="1"/>
          </p:cNvSpPr>
          <p:nvPr>
            <p:ph sz="quarter" idx="10"/>
          </p:nvPr>
        </p:nvSpPr>
        <p:spPr/>
        <p:txBody>
          <a:bodyPr/>
          <a:lstStyle/>
          <a:p>
            <a:endParaRPr lang="en-US" dirty="0"/>
          </a:p>
        </p:txBody>
      </p:sp>
      <p:sp>
        <p:nvSpPr>
          <p:cNvPr id="7" name="Content Placeholder 6"/>
          <p:cNvSpPr>
            <a:spLocks noGrp="1"/>
          </p:cNvSpPr>
          <p:nvPr>
            <p:ph sz="quarter" idx="11"/>
          </p:nvPr>
        </p:nvSpPr>
        <p:spPr/>
        <p:txBody>
          <a:bodyPr/>
          <a:lstStyle/>
          <a:p>
            <a:endParaRPr lang="en-US" dirty="0"/>
          </a:p>
        </p:txBody>
      </p:sp>
      <p:sp>
        <p:nvSpPr>
          <p:cNvPr id="8" name="Text Placeholder 7"/>
          <p:cNvSpPr>
            <a:spLocks noGrp="1"/>
          </p:cNvSpPr>
          <p:nvPr>
            <p:ph type="body" sz="quarter" idx="12"/>
          </p:nvPr>
        </p:nvSpPr>
        <p:spPr/>
        <p:txBody>
          <a:bodyPr/>
          <a:lstStyle/>
          <a:p>
            <a:endParaRPr lang="en-US"/>
          </a:p>
        </p:txBody>
      </p:sp>
      <p:sp>
        <p:nvSpPr>
          <p:cNvPr id="3" name="TextBox 2">
            <a:extLst>
              <a:ext uri="{FF2B5EF4-FFF2-40B4-BE49-F238E27FC236}">
                <a16:creationId xmlns="" xmlns:a16="http://schemas.microsoft.com/office/drawing/2014/main" id="{CD733BEE-E5C3-3544-BB5F-C11D1E8D360C}"/>
              </a:ext>
            </a:extLst>
          </p:cNvPr>
          <p:cNvSpPr txBox="1"/>
          <p:nvPr/>
        </p:nvSpPr>
        <p:spPr>
          <a:xfrm>
            <a:off x="11090787" y="6467168"/>
            <a:ext cx="0" cy="0"/>
          </a:xfrm>
          <a:prstGeom prst="rect">
            <a:avLst/>
          </a:prstGeom>
          <a:noFill/>
        </p:spPr>
        <p:txBody>
          <a:bodyPr wrap="none" rtlCol="0">
            <a:noAutofit/>
          </a:bodyPr>
          <a:lstStyle/>
          <a:p>
            <a:pPr algn="l">
              <a:lnSpc>
                <a:spcPct val="90000"/>
              </a:lnSpc>
              <a:spcBef>
                <a:spcPts val="600"/>
              </a:spcBef>
              <a:buClr>
                <a:schemeClr val="tx2"/>
              </a:buClr>
            </a:pPr>
            <a:endParaRPr lang="en-US" sz="1600" dirty="0" err="1">
              <a:solidFill>
                <a:schemeClr val="tx1"/>
              </a:solidFill>
              <a:latin typeface="+mn-lt"/>
              <a:ea typeface="Avenir Book" charset="0"/>
              <a:cs typeface="Avenir Book" charset="0"/>
            </a:endParaRPr>
          </a:p>
        </p:txBody>
      </p:sp>
      <p:sp>
        <p:nvSpPr>
          <p:cNvPr id="25" name="Rectangle 24">
            <a:extLst>
              <a:ext uri="{FF2B5EF4-FFF2-40B4-BE49-F238E27FC236}">
                <a16:creationId xmlns="" xmlns:a16="http://schemas.microsoft.com/office/drawing/2014/main" id="{204B09C4-1C10-483B-9F1A-6229A1DD001F}"/>
              </a:ext>
            </a:extLst>
          </p:cNvPr>
          <p:cNvSpPr/>
          <p:nvPr/>
        </p:nvSpPr>
        <p:spPr bwMode="gray">
          <a:xfrm>
            <a:off x="439975" y="1614877"/>
            <a:ext cx="5410275" cy="1193618"/>
          </a:xfrm>
          <a:prstGeom prst="rect">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endParaRPr lang="en-US" sz="2400" dirty="0">
              <a:solidFill>
                <a:schemeClr val="bg1"/>
              </a:solidFill>
            </a:endParaRPr>
          </a:p>
        </p:txBody>
      </p:sp>
      <p:sp>
        <p:nvSpPr>
          <p:cNvPr id="41" name="Freeform 26">
            <a:extLst>
              <a:ext uri="{FF2B5EF4-FFF2-40B4-BE49-F238E27FC236}">
                <a16:creationId xmlns="" xmlns:a16="http://schemas.microsoft.com/office/drawing/2014/main" id="{ECD5D102-C3C3-473C-A240-E507D865AAB7}"/>
              </a:ext>
            </a:extLst>
          </p:cNvPr>
          <p:cNvSpPr>
            <a:spLocks/>
          </p:cNvSpPr>
          <p:nvPr/>
        </p:nvSpPr>
        <p:spPr bwMode="auto">
          <a:xfrm rot="5400000">
            <a:off x="391424" y="2117612"/>
            <a:ext cx="272162" cy="188148"/>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Content Placeholder 2">
            <a:extLst>
              <a:ext uri="{FF2B5EF4-FFF2-40B4-BE49-F238E27FC236}">
                <a16:creationId xmlns="" xmlns:a16="http://schemas.microsoft.com/office/drawing/2014/main" id="{8B2C4EE4-2BBF-4B3E-B30E-32D6B9B59DBE}"/>
              </a:ext>
            </a:extLst>
          </p:cNvPr>
          <p:cNvSpPr txBox="1">
            <a:spLocks/>
          </p:cNvSpPr>
          <p:nvPr/>
        </p:nvSpPr>
        <p:spPr bwMode="gray">
          <a:xfrm>
            <a:off x="1734113" y="1587567"/>
            <a:ext cx="4116138" cy="1248238"/>
          </a:xfrm>
          <a:prstGeom prst="rect">
            <a:avLst/>
          </a:prstGeom>
        </p:spPr>
        <p:txBody>
          <a:bodyPr anchor="ctr" anchorCtr="0"/>
          <a:lstStyle>
            <a:lvl1pPr marL="228600" indent="-228600" algn="l" defTabSz="457200" rtl="0" eaLnBrk="1" latinLnBrk="0" hangingPunct="1">
              <a:lnSpc>
                <a:spcPct val="90000"/>
              </a:lnSpc>
              <a:spcBef>
                <a:spcPts val="1200"/>
              </a:spcBef>
              <a:buClr>
                <a:schemeClr val="tx2"/>
              </a:buClr>
              <a:buFont typeface="Arial"/>
              <a:buChar char="•"/>
              <a:defRPr sz="2400" kern="1200">
                <a:solidFill>
                  <a:schemeClr val="tx1"/>
                </a:solidFill>
                <a:latin typeface="+mn-lt"/>
                <a:ea typeface="+mn-ea"/>
                <a:cs typeface="+mn-cs"/>
              </a:defRPr>
            </a:lvl1pPr>
            <a:lvl2pPr marL="457200" indent="-225425"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2pPr>
            <a:lvl3pPr marL="741363" indent="-171450"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3pPr>
            <a:lvl4pPr marL="1027113" indent="-173038"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4pPr>
            <a:lvl5pPr marL="1311275" indent="-165100" algn="l" defTabSz="457200" rtl="0" eaLnBrk="1" latinLnBrk="0" hangingPunct="1">
              <a:lnSpc>
                <a:spcPct val="90000"/>
              </a:lnSpc>
              <a:spcBef>
                <a:spcPts val="600"/>
              </a:spcBef>
              <a:buClr>
                <a:schemeClr val="tx2"/>
              </a:buClr>
              <a:buFont typeface="Arial" charset="0"/>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000"/>
              </a:spcBef>
              <a:buNone/>
            </a:pPr>
            <a:r>
              <a:rPr lang="en-US" sz="2000" dirty="0" smtClean="0">
                <a:solidFill>
                  <a:schemeClr val="bg2"/>
                </a:solidFill>
              </a:rPr>
              <a:t>Jon </a:t>
            </a:r>
            <a:r>
              <a:rPr lang="en-US" sz="2000" dirty="0" smtClean="0">
                <a:solidFill>
                  <a:schemeClr val="bg2"/>
                </a:solidFill>
              </a:rPr>
              <a:t>Adlum</a:t>
            </a:r>
            <a:endParaRPr lang="en-US" sz="2000" dirty="0">
              <a:solidFill>
                <a:schemeClr val="bg2"/>
              </a:solidFill>
            </a:endParaRPr>
          </a:p>
          <a:p>
            <a:pPr marL="0" indent="0">
              <a:spcBef>
                <a:spcPts val="1000"/>
              </a:spcBef>
              <a:buFont typeface="Arial"/>
              <a:buNone/>
            </a:pPr>
            <a:r>
              <a:rPr lang="en-US" sz="2000" dirty="0" smtClean="0">
                <a:solidFill>
                  <a:schemeClr val="bg2"/>
                </a:solidFill>
              </a:rPr>
              <a:t>Senior </a:t>
            </a:r>
            <a:r>
              <a:rPr lang="en-US" sz="2000" dirty="0" smtClean="0">
                <a:solidFill>
                  <a:schemeClr val="bg2"/>
                </a:solidFill>
              </a:rPr>
              <a:t>Development Architect</a:t>
            </a:r>
            <a:endParaRPr lang="en-US" sz="2000" dirty="0">
              <a:solidFill>
                <a:schemeClr val="bg2"/>
              </a:solidFill>
            </a:endParaRPr>
          </a:p>
          <a:p>
            <a:pPr marL="0" indent="0">
              <a:spcBef>
                <a:spcPts val="1000"/>
              </a:spcBef>
              <a:buFont typeface="Arial"/>
              <a:buNone/>
            </a:pPr>
            <a:r>
              <a:rPr lang="en-US" sz="2000" dirty="0" smtClean="0">
                <a:solidFill>
                  <a:schemeClr val="bg2"/>
                </a:solidFill>
              </a:rPr>
              <a:t>Solution </a:t>
            </a:r>
            <a:r>
              <a:rPr lang="en-US" sz="2000" dirty="0" smtClean="0">
                <a:solidFill>
                  <a:schemeClr val="bg2"/>
                </a:solidFill>
              </a:rPr>
              <a:t>Innovation</a:t>
            </a:r>
            <a:endParaRPr lang="en-US" sz="2000" dirty="0">
              <a:solidFill>
                <a:schemeClr val="bg2"/>
              </a:solidFill>
            </a:endParaRPr>
          </a:p>
        </p:txBody>
      </p:sp>
      <p:sp>
        <p:nvSpPr>
          <p:cNvPr id="46" name="Rectangle 45">
            <a:extLst>
              <a:ext uri="{FF2B5EF4-FFF2-40B4-BE49-F238E27FC236}">
                <a16:creationId xmlns="" xmlns:a16="http://schemas.microsoft.com/office/drawing/2014/main" id="{204B09C4-1C10-483B-9F1A-6229A1DD001F}"/>
              </a:ext>
            </a:extLst>
          </p:cNvPr>
          <p:cNvSpPr/>
          <p:nvPr/>
        </p:nvSpPr>
        <p:spPr bwMode="gray">
          <a:xfrm>
            <a:off x="6227299" y="1634614"/>
            <a:ext cx="5420383" cy="1193618"/>
          </a:xfrm>
          <a:prstGeom prst="rect">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endParaRPr lang="en-US" sz="2400" dirty="0">
              <a:solidFill>
                <a:schemeClr val="bg1"/>
              </a:solidFill>
            </a:endParaRPr>
          </a:p>
        </p:txBody>
      </p:sp>
      <p:sp>
        <p:nvSpPr>
          <p:cNvPr id="49" name="Freeform 26">
            <a:extLst>
              <a:ext uri="{FF2B5EF4-FFF2-40B4-BE49-F238E27FC236}">
                <a16:creationId xmlns="" xmlns:a16="http://schemas.microsoft.com/office/drawing/2014/main" id="{ECD5D102-C3C3-473C-A240-E507D865AAB7}"/>
              </a:ext>
            </a:extLst>
          </p:cNvPr>
          <p:cNvSpPr>
            <a:spLocks/>
          </p:cNvSpPr>
          <p:nvPr/>
        </p:nvSpPr>
        <p:spPr bwMode="auto">
          <a:xfrm rot="5400000">
            <a:off x="6184501" y="2149146"/>
            <a:ext cx="272162" cy="188148"/>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Content Placeholder 2">
            <a:extLst>
              <a:ext uri="{FF2B5EF4-FFF2-40B4-BE49-F238E27FC236}">
                <a16:creationId xmlns="" xmlns:a16="http://schemas.microsoft.com/office/drawing/2014/main" id="{8B2C4EE4-2BBF-4B3E-B30E-32D6B9B59DBE}"/>
              </a:ext>
            </a:extLst>
          </p:cNvPr>
          <p:cNvSpPr txBox="1">
            <a:spLocks/>
          </p:cNvSpPr>
          <p:nvPr/>
        </p:nvSpPr>
        <p:spPr bwMode="gray">
          <a:xfrm>
            <a:off x="7398400" y="1587567"/>
            <a:ext cx="7326463" cy="1248238"/>
          </a:xfrm>
          <a:prstGeom prst="rect">
            <a:avLst/>
          </a:prstGeom>
        </p:spPr>
        <p:txBody>
          <a:bodyPr anchor="ctr" anchorCtr="0"/>
          <a:lstStyle>
            <a:lvl1pPr marL="228600" indent="-228600" algn="l" defTabSz="457200" rtl="0" eaLnBrk="1" latinLnBrk="0" hangingPunct="1">
              <a:lnSpc>
                <a:spcPct val="90000"/>
              </a:lnSpc>
              <a:spcBef>
                <a:spcPts val="1200"/>
              </a:spcBef>
              <a:buClr>
                <a:schemeClr val="tx2"/>
              </a:buClr>
              <a:buFont typeface="Arial"/>
              <a:buChar char="•"/>
              <a:defRPr sz="2400" kern="1200">
                <a:solidFill>
                  <a:schemeClr val="tx1"/>
                </a:solidFill>
                <a:latin typeface="+mn-lt"/>
                <a:ea typeface="+mn-ea"/>
                <a:cs typeface="+mn-cs"/>
              </a:defRPr>
            </a:lvl1pPr>
            <a:lvl2pPr marL="457200" indent="-225425"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2pPr>
            <a:lvl3pPr marL="741363" indent="-171450"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3pPr>
            <a:lvl4pPr marL="1027113" indent="-173038"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4pPr>
            <a:lvl5pPr marL="1311275" indent="-165100" algn="l" defTabSz="457200" rtl="0" eaLnBrk="1" latinLnBrk="0" hangingPunct="1">
              <a:lnSpc>
                <a:spcPct val="90000"/>
              </a:lnSpc>
              <a:spcBef>
                <a:spcPts val="600"/>
              </a:spcBef>
              <a:buClr>
                <a:schemeClr val="tx2"/>
              </a:buClr>
              <a:buFont typeface="Arial" charset="0"/>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000"/>
              </a:spcBef>
              <a:buNone/>
            </a:pPr>
            <a:r>
              <a:rPr lang="en-US" sz="2000" dirty="0" smtClean="0">
                <a:solidFill>
                  <a:schemeClr val="bg2"/>
                </a:solidFill>
              </a:rPr>
              <a:t>Michael </a:t>
            </a:r>
            <a:r>
              <a:rPr lang="en-US" sz="2000" dirty="0" err="1">
                <a:solidFill>
                  <a:schemeClr val="bg2"/>
                </a:solidFill>
              </a:rPr>
              <a:t>Slabodnick</a:t>
            </a:r>
            <a:endParaRPr lang="en-US" sz="2000" dirty="0">
              <a:solidFill>
                <a:schemeClr val="bg2"/>
              </a:solidFill>
            </a:endParaRPr>
          </a:p>
          <a:p>
            <a:pPr marL="0" indent="0">
              <a:spcBef>
                <a:spcPts val="1000"/>
              </a:spcBef>
              <a:buFont typeface="Arial"/>
              <a:buNone/>
            </a:pPr>
            <a:r>
              <a:rPr lang="en-US" sz="2000" dirty="0" smtClean="0">
                <a:solidFill>
                  <a:schemeClr val="bg2"/>
                </a:solidFill>
              </a:rPr>
              <a:t>Principal </a:t>
            </a:r>
            <a:r>
              <a:rPr lang="en-US" sz="2000" dirty="0" smtClean="0">
                <a:solidFill>
                  <a:schemeClr val="bg2"/>
                </a:solidFill>
              </a:rPr>
              <a:t>Advisory Architect</a:t>
            </a:r>
            <a:endParaRPr lang="en-US" sz="2000" dirty="0">
              <a:solidFill>
                <a:schemeClr val="bg2"/>
              </a:solidFill>
            </a:endParaRPr>
          </a:p>
          <a:p>
            <a:pPr marL="0" indent="0">
              <a:spcBef>
                <a:spcPts val="1000"/>
              </a:spcBef>
              <a:buFont typeface="Arial"/>
              <a:buNone/>
            </a:pPr>
            <a:r>
              <a:rPr lang="en-US" sz="2000" dirty="0" smtClean="0">
                <a:solidFill>
                  <a:schemeClr val="bg2"/>
                </a:solidFill>
              </a:rPr>
              <a:t>Solution </a:t>
            </a:r>
            <a:r>
              <a:rPr lang="en-US" sz="2000" dirty="0">
                <a:solidFill>
                  <a:schemeClr val="bg2"/>
                </a:solidFill>
              </a:rPr>
              <a:t>Innovation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8911" y="1673614"/>
            <a:ext cx="928282" cy="1086547"/>
          </a:xfrm>
          <a:prstGeom prst="rect">
            <a:avLst/>
          </a:prstGeom>
        </p:spPr>
      </p:pic>
      <p:pic>
        <p:nvPicPr>
          <p:cNvPr id="6" name="Picture 5"/>
          <p:cNvPicPr>
            <a:picLocks noChangeAspect="1"/>
          </p:cNvPicPr>
          <p:nvPr/>
        </p:nvPicPr>
        <p:blipFill>
          <a:blip r:embed="rId3"/>
          <a:stretch>
            <a:fillRect/>
          </a:stretch>
        </p:blipFill>
        <p:spPr>
          <a:xfrm>
            <a:off x="722607" y="1689473"/>
            <a:ext cx="972593" cy="972593"/>
          </a:xfrm>
          <a:prstGeom prst="rect">
            <a:avLst/>
          </a:prstGeom>
        </p:spPr>
      </p:pic>
    </p:spTree>
    <p:extLst>
      <p:ext uri="{BB962C8B-B14F-4D97-AF65-F5344CB8AC3E}">
        <p14:creationId xmlns:p14="http://schemas.microsoft.com/office/powerpoint/2010/main" val="75329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A5B95B-9670-4300-92F4-5D8AF7887AA6}"/>
              </a:ext>
            </a:extLst>
          </p:cNvPr>
          <p:cNvSpPr>
            <a:spLocks noGrp="1"/>
          </p:cNvSpPr>
          <p:nvPr>
            <p:ph type="title"/>
          </p:nvPr>
        </p:nvSpPr>
        <p:spPr/>
        <p:txBody>
          <a:bodyPr/>
          <a:lstStyle/>
          <a:p>
            <a:r>
              <a:rPr lang="en-US" dirty="0"/>
              <a:t>Agenda</a:t>
            </a:r>
          </a:p>
        </p:txBody>
      </p:sp>
      <p:grpSp>
        <p:nvGrpSpPr>
          <p:cNvPr id="20" name="Group 19">
            <a:extLst>
              <a:ext uri="{FF2B5EF4-FFF2-40B4-BE49-F238E27FC236}">
                <a16:creationId xmlns="" xmlns:a16="http://schemas.microsoft.com/office/drawing/2014/main" id="{067FB7F2-BF51-AD4E-8CC1-2BFF5A4CE9F6}"/>
              </a:ext>
            </a:extLst>
          </p:cNvPr>
          <p:cNvGrpSpPr/>
          <p:nvPr/>
        </p:nvGrpSpPr>
        <p:grpSpPr>
          <a:xfrm>
            <a:off x="531813" y="2049037"/>
            <a:ext cx="5562599" cy="3217336"/>
            <a:chOff x="531812" y="1676400"/>
            <a:chExt cx="5886422" cy="3611880"/>
          </a:xfrm>
        </p:grpSpPr>
        <p:grpSp>
          <p:nvGrpSpPr>
            <p:cNvPr id="21" name="Group 20">
              <a:extLst>
                <a:ext uri="{FF2B5EF4-FFF2-40B4-BE49-F238E27FC236}">
                  <a16:creationId xmlns="" xmlns:a16="http://schemas.microsoft.com/office/drawing/2014/main" id="{684586CD-730F-9848-B382-131E52A7D76F}"/>
                </a:ext>
              </a:extLst>
            </p:cNvPr>
            <p:cNvGrpSpPr/>
            <p:nvPr/>
          </p:nvGrpSpPr>
          <p:grpSpPr>
            <a:xfrm>
              <a:off x="531812" y="1676400"/>
              <a:ext cx="5886422" cy="822960"/>
              <a:chOff x="531812" y="1676400"/>
              <a:chExt cx="5886422" cy="822960"/>
            </a:xfrm>
          </p:grpSpPr>
          <p:sp>
            <p:nvSpPr>
              <p:cNvPr id="34" name="Rectangle 33">
                <a:extLst>
                  <a:ext uri="{FF2B5EF4-FFF2-40B4-BE49-F238E27FC236}">
                    <a16:creationId xmlns="" xmlns:a16="http://schemas.microsoft.com/office/drawing/2014/main" id="{3E37FC97-DA24-CF42-9FA3-8F0075C9794E}"/>
                  </a:ext>
                </a:extLst>
              </p:cNvPr>
              <p:cNvSpPr/>
              <p:nvPr/>
            </p:nvSpPr>
            <p:spPr bwMode="gray">
              <a:xfrm>
                <a:off x="531813" y="1676400"/>
                <a:ext cx="5886421" cy="822960"/>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r>
                  <a:rPr lang="en-US" sz="2400" dirty="0" smtClean="0">
                    <a:solidFill>
                      <a:schemeClr val="bg1"/>
                    </a:solidFill>
                  </a:rPr>
                  <a:t>Mobile Vision (10 min)</a:t>
                </a:r>
                <a:endParaRPr lang="en-US" sz="2400" dirty="0">
                  <a:solidFill>
                    <a:schemeClr val="bg1"/>
                  </a:solidFill>
                </a:endParaRPr>
              </a:p>
            </p:txBody>
          </p:sp>
          <p:sp>
            <p:nvSpPr>
              <p:cNvPr id="35" name="Freeform 26">
                <a:extLst>
                  <a:ext uri="{FF2B5EF4-FFF2-40B4-BE49-F238E27FC236}">
                    <a16:creationId xmlns="" xmlns:a16="http://schemas.microsoft.com/office/drawing/2014/main" id="{236B540B-9E58-F745-AFED-6832EFE0D555}"/>
                  </a:ext>
                </a:extLst>
              </p:cNvPr>
              <p:cNvSpPr>
                <a:spLocks/>
              </p:cNvSpPr>
              <p:nvPr/>
            </p:nvSpPr>
            <p:spPr bwMode="auto">
              <a:xfrm rot="5400000">
                <a:off x="462823" y="2012867"/>
                <a:ext cx="288006" cy="150027"/>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B0E1CE"/>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 name="Group 21">
              <a:extLst>
                <a:ext uri="{FF2B5EF4-FFF2-40B4-BE49-F238E27FC236}">
                  <a16:creationId xmlns="" xmlns:a16="http://schemas.microsoft.com/office/drawing/2014/main" id="{12B8AE58-09EB-024A-A20F-DE023E90902A}"/>
                </a:ext>
              </a:extLst>
            </p:cNvPr>
            <p:cNvGrpSpPr/>
            <p:nvPr/>
          </p:nvGrpSpPr>
          <p:grpSpPr>
            <a:xfrm>
              <a:off x="531812" y="2606040"/>
              <a:ext cx="5886422" cy="822960"/>
              <a:chOff x="531812" y="1676400"/>
              <a:chExt cx="5886422" cy="822960"/>
            </a:xfrm>
          </p:grpSpPr>
          <p:sp>
            <p:nvSpPr>
              <p:cNvPr id="32" name="Rectangle 31">
                <a:extLst>
                  <a:ext uri="{FF2B5EF4-FFF2-40B4-BE49-F238E27FC236}">
                    <a16:creationId xmlns="" xmlns:a16="http://schemas.microsoft.com/office/drawing/2014/main" id="{7BD3A2E3-B53B-3447-813E-966ACA372050}"/>
                  </a:ext>
                </a:extLst>
              </p:cNvPr>
              <p:cNvSpPr/>
              <p:nvPr/>
            </p:nvSpPr>
            <p:spPr bwMode="gray">
              <a:xfrm>
                <a:off x="531813" y="1676400"/>
                <a:ext cx="5886421" cy="822960"/>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r>
                  <a:rPr lang="en-US" sz="2400" dirty="0">
                    <a:solidFill>
                      <a:schemeClr val="bg1"/>
                    </a:solidFill>
                  </a:rPr>
                  <a:t>Lab </a:t>
                </a:r>
                <a:r>
                  <a:rPr lang="en-US" sz="2400" dirty="0" smtClean="0">
                    <a:solidFill>
                      <a:schemeClr val="bg1"/>
                    </a:solidFill>
                  </a:rPr>
                  <a:t>Context (5 min)</a:t>
                </a:r>
                <a:endParaRPr lang="en-US" sz="2400" dirty="0">
                  <a:solidFill>
                    <a:schemeClr val="bg1"/>
                  </a:solidFill>
                </a:endParaRPr>
              </a:p>
            </p:txBody>
          </p:sp>
          <p:sp>
            <p:nvSpPr>
              <p:cNvPr id="33" name="Freeform 26">
                <a:extLst>
                  <a:ext uri="{FF2B5EF4-FFF2-40B4-BE49-F238E27FC236}">
                    <a16:creationId xmlns="" xmlns:a16="http://schemas.microsoft.com/office/drawing/2014/main" id="{9CEB1D71-A25C-8743-9050-4EDFAE790750}"/>
                  </a:ext>
                </a:extLst>
              </p:cNvPr>
              <p:cNvSpPr>
                <a:spLocks/>
              </p:cNvSpPr>
              <p:nvPr/>
            </p:nvSpPr>
            <p:spPr bwMode="auto">
              <a:xfrm rot="5400000">
                <a:off x="462823" y="2012867"/>
                <a:ext cx="288006" cy="150027"/>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B0E1CE"/>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a:extLst>
                <a:ext uri="{FF2B5EF4-FFF2-40B4-BE49-F238E27FC236}">
                  <a16:creationId xmlns="" xmlns:a16="http://schemas.microsoft.com/office/drawing/2014/main" id="{42FDDF10-1497-6A4F-83D7-29A811A83B90}"/>
                </a:ext>
              </a:extLst>
            </p:cNvPr>
            <p:cNvGrpSpPr/>
            <p:nvPr/>
          </p:nvGrpSpPr>
          <p:grpSpPr>
            <a:xfrm>
              <a:off x="531812" y="3535680"/>
              <a:ext cx="5886422" cy="822960"/>
              <a:chOff x="531812" y="1676400"/>
              <a:chExt cx="5886422" cy="822960"/>
            </a:xfrm>
          </p:grpSpPr>
          <p:sp>
            <p:nvSpPr>
              <p:cNvPr id="30" name="Rectangle 29">
                <a:extLst>
                  <a:ext uri="{FF2B5EF4-FFF2-40B4-BE49-F238E27FC236}">
                    <a16:creationId xmlns="" xmlns:a16="http://schemas.microsoft.com/office/drawing/2014/main" id="{186D6780-90B0-4B4F-B5CF-5B6F9E14B341}"/>
                  </a:ext>
                </a:extLst>
              </p:cNvPr>
              <p:cNvSpPr/>
              <p:nvPr/>
            </p:nvSpPr>
            <p:spPr bwMode="gray">
              <a:xfrm>
                <a:off x="531813" y="1676400"/>
                <a:ext cx="5886421" cy="822960"/>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r>
                  <a:rPr lang="en-US" sz="2400" dirty="0" smtClean="0">
                    <a:solidFill>
                      <a:schemeClr val="bg1"/>
                    </a:solidFill>
                  </a:rPr>
                  <a:t>Lab (60-90 min)</a:t>
                </a:r>
                <a:endParaRPr lang="en-US" sz="2400" dirty="0">
                  <a:solidFill>
                    <a:schemeClr val="bg1"/>
                  </a:solidFill>
                </a:endParaRPr>
              </a:p>
            </p:txBody>
          </p:sp>
          <p:sp>
            <p:nvSpPr>
              <p:cNvPr id="31" name="Freeform 26">
                <a:extLst>
                  <a:ext uri="{FF2B5EF4-FFF2-40B4-BE49-F238E27FC236}">
                    <a16:creationId xmlns="" xmlns:a16="http://schemas.microsoft.com/office/drawing/2014/main" id="{437BB48C-9C97-3D4E-AF33-F530BF15E9F0}"/>
                  </a:ext>
                </a:extLst>
              </p:cNvPr>
              <p:cNvSpPr>
                <a:spLocks/>
              </p:cNvSpPr>
              <p:nvPr/>
            </p:nvSpPr>
            <p:spPr bwMode="auto">
              <a:xfrm rot="5400000">
                <a:off x="462823" y="2012867"/>
                <a:ext cx="288006" cy="150027"/>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B0E1CE"/>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 name="Group 23">
              <a:extLst>
                <a:ext uri="{FF2B5EF4-FFF2-40B4-BE49-F238E27FC236}">
                  <a16:creationId xmlns="" xmlns:a16="http://schemas.microsoft.com/office/drawing/2014/main" id="{5E173640-533E-EE4A-B79E-82C555FADBA8}"/>
                </a:ext>
              </a:extLst>
            </p:cNvPr>
            <p:cNvGrpSpPr/>
            <p:nvPr/>
          </p:nvGrpSpPr>
          <p:grpSpPr>
            <a:xfrm>
              <a:off x="531812" y="4465320"/>
              <a:ext cx="5886422" cy="822960"/>
              <a:chOff x="531812" y="1676400"/>
              <a:chExt cx="5886422" cy="822960"/>
            </a:xfrm>
          </p:grpSpPr>
          <p:sp>
            <p:nvSpPr>
              <p:cNvPr id="28" name="Rectangle 27">
                <a:extLst>
                  <a:ext uri="{FF2B5EF4-FFF2-40B4-BE49-F238E27FC236}">
                    <a16:creationId xmlns="" xmlns:a16="http://schemas.microsoft.com/office/drawing/2014/main" id="{CD2EB2C7-B3A9-F744-9B97-55CA301D84A3}"/>
                  </a:ext>
                </a:extLst>
              </p:cNvPr>
              <p:cNvSpPr/>
              <p:nvPr/>
            </p:nvSpPr>
            <p:spPr bwMode="gray">
              <a:xfrm>
                <a:off x="531813" y="1676400"/>
                <a:ext cx="5886421" cy="822960"/>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r>
                  <a:rPr lang="en-US" sz="2400" dirty="0" smtClean="0">
                    <a:solidFill>
                      <a:schemeClr val="bg1"/>
                    </a:solidFill>
                  </a:rPr>
                  <a:t>Recap</a:t>
                </a:r>
                <a:endParaRPr lang="en-US" sz="2400" dirty="0">
                  <a:solidFill>
                    <a:schemeClr val="bg1"/>
                  </a:solidFill>
                </a:endParaRPr>
              </a:p>
            </p:txBody>
          </p:sp>
          <p:sp>
            <p:nvSpPr>
              <p:cNvPr id="29" name="Freeform 26">
                <a:extLst>
                  <a:ext uri="{FF2B5EF4-FFF2-40B4-BE49-F238E27FC236}">
                    <a16:creationId xmlns="" xmlns:a16="http://schemas.microsoft.com/office/drawing/2014/main" id="{4A8E4DB3-D9ED-F545-851C-0123D838D9BD}"/>
                  </a:ext>
                </a:extLst>
              </p:cNvPr>
              <p:cNvSpPr>
                <a:spLocks/>
              </p:cNvSpPr>
              <p:nvPr/>
            </p:nvSpPr>
            <p:spPr bwMode="auto">
              <a:xfrm rot="5400000">
                <a:off x="462823" y="2012867"/>
                <a:ext cx="288006" cy="150027"/>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B0E1CE"/>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6" name="Rectangle 35">
            <a:extLst>
              <a:ext uri="{FF2B5EF4-FFF2-40B4-BE49-F238E27FC236}">
                <a16:creationId xmlns="" xmlns:a16="http://schemas.microsoft.com/office/drawing/2014/main" id="{638E1170-23E9-E34D-A5CF-41DC8B6B5FC6}"/>
              </a:ext>
            </a:extLst>
          </p:cNvPr>
          <p:cNvSpPr/>
          <p:nvPr/>
        </p:nvSpPr>
        <p:spPr bwMode="gray">
          <a:xfrm>
            <a:off x="531814" y="1184386"/>
            <a:ext cx="5562598" cy="733064"/>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182880" rIns="182880" bIns="182880" numCol="1" spcCol="0" rtlCol="0" fromWordArt="0" anchor="ctr" anchorCtr="0" forceAA="0" compatLnSpc="1">
            <a:prstTxWarp prst="textNoShape">
              <a:avLst/>
            </a:prstTxWarp>
            <a:noAutofit/>
          </a:bodyPr>
          <a:lstStyle/>
          <a:p>
            <a:pPr>
              <a:lnSpc>
                <a:spcPct val="90000"/>
              </a:lnSpc>
              <a:spcBef>
                <a:spcPts val="1200"/>
              </a:spcBef>
              <a:buClr>
                <a:schemeClr val="accent4"/>
              </a:buClr>
            </a:pPr>
            <a:r>
              <a:rPr lang="en-US" sz="2400" dirty="0" smtClean="0">
                <a:solidFill>
                  <a:schemeClr val="bg1"/>
                </a:solidFill>
              </a:rPr>
              <a:t>Set up (10-15 min)</a:t>
            </a:r>
            <a:endParaRPr lang="en-US" sz="2400" dirty="0">
              <a:solidFill>
                <a:schemeClr val="bg1"/>
              </a:solidFill>
            </a:endParaRPr>
          </a:p>
        </p:txBody>
      </p:sp>
      <p:sp>
        <p:nvSpPr>
          <p:cNvPr id="37" name="Freeform 26">
            <a:extLst>
              <a:ext uri="{FF2B5EF4-FFF2-40B4-BE49-F238E27FC236}">
                <a16:creationId xmlns="" xmlns:a16="http://schemas.microsoft.com/office/drawing/2014/main" id="{F204AAF9-803E-4C4A-9825-C52ABBB1B39E}"/>
              </a:ext>
            </a:extLst>
          </p:cNvPr>
          <p:cNvSpPr>
            <a:spLocks/>
          </p:cNvSpPr>
          <p:nvPr/>
        </p:nvSpPr>
        <p:spPr bwMode="auto">
          <a:xfrm rot="5400000">
            <a:off x="474428" y="1504134"/>
            <a:ext cx="256546" cy="141774"/>
          </a:xfrm>
          <a:custGeom>
            <a:avLst/>
            <a:gdLst>
              <a:gd name="T0" fmla="*/ 1004 w 1004"/>
              <a:gd name="T1" fmla="*/ 523 h 523"/>
              <a:gd name="T2" fmla="*/ 0 w 1004"/>
              <a:gd name="T3" fmla="*/ 523 h 523"/>
              <a:gd name="T4" fmla="*/ 509 w 1004"/>
              <a:gd name="T5" fmla="*/ 0 h 523"/>
              <a:gd name="T6" fmla="*/ 1004 w 1004"/>
              <a:gd name="T7" fmla="*/ 523 h 523"/>
            </a:gdLst>
            <a:ahLst/>
            <a:cxnLst>
              <a:cxn ang="0">
                <a:pos x="T0" y="T1"/>
              </a:cxn>
              <a:cxn ang="0">
                <a:pos x="T2" y="T3"/>
              </a:cxn>
              <a:cxn ang="0">
                <a:pos x="T4" y="T5"/>
              </a:cxn>
              <a:cxn ang="0">
                <a:pos x="T6" y="T7"/>
              </a:cxn>
            </a:cxnLst>
            <a:rect l="0" t="0" r="r" b="b"/>
            <a:pathLst>
              <a:path w="1004" h="523">
                <a:moveTo>
                  <a:pt x="1004" y="523"/>
                </a:moveTo>
                <a:lnTo>
                  <a:pt x="0" y="523"/>
                </a:lnTo>
                <a:lnTo>
                  <a:pt x="509" y="0"/>
                </a:lnTo>
                <a:lnTo>
                  <a:pt x="1004" y="523"/>
                </a:lnTo>
                <a:close/>
              </a:path>
            </a:pathLst>
          </a:custGeom>
          <a:solidFill>
            <a:srgbClr val="B0E1CE"/>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463920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7987C3E0-87DF-4EDC-B1AD-FFC2AAEBD96F}"/>
              </a:ext>
            </a:extLst>
          </p:cNvPr>
          <p:cNvSpPr>
            <a:spLocks noGrp="1"/>
          </p:cNvSpPr>
          <p:nvPr>
            <p:ph type="ctrTitle"/>
          </p:nvPr>
        </p:nvSpPr>
        <p:spPr/>
        <p:txBody>
          <a:bodyPr/>
          <a:lstStyle/>
          <a:p>
            <a:r>
              <a:rPr lang="en-US" dirty="0" smtClean="0"/>
              <a:t>Set up</a:t>
            </a:r>
            <a:endParaRPr lang="en-US" dirty="0"/>
          </a:p>
        </p:txBody>
      </p:sp>
      <p:sp>
        <p:nvSpPr>
          <p:cNvPr id="3" name="Text Placeholder 2">
            <a:extLst>
              <a:ext uri="{FF2B5EF4-FFF2-40B4-BE49-F238E27FC236}">
                <a16:creationId xmlns="" xmlns:a16="http://schemas.microsoft.com/office/drawing/2014/main" id="{C36CA99A-8C11-C049-8657-E3FDE84AA890}"/>
              </a:ext>
            </a:extLst>
          </p:cNvPr>
          <p:cNvSpPr>
            <a:spLocks noGrp="1"/>
          </p:cNvSpPr>
          <p:nvPr>
            <p:ph type="body" sz="quarter" idx="10"/>
          </p:nvPr>
        </p:nvSpPr>
        <p:spPr/>
        <p:txBody>
          <a:bodyPr/>
          <a:lstStyle/>
          <a:p>
            <a:r>
              <a:rPr lang="en-US" dirty="0" smtClean="0"/>
              <a:t>Get a </a:t>
            </a:r>
            <a:r>
              <a:rPr lang="en-US" dirty="0"/>
              <a:t>M</a:t>
            </a:r>
            <a:r>
              <a:rPr lang="en-US" dirty="0" smtClean="0"/>
              <a:t>adrid instance and install mobile app</a:t>
            </a:r>
            <a:endParaRPr lang="en-US" dirty="0"/>
          </a:p>
        </p:txBody>
      </p:sp>
    </p:spTree>
    <p:extLst>
      <p:ext uri="{BB962C8B-B14F-4D97-AF65-F5344CB8AC3E}">
        <p14:creationId xmlns:p14="http://schemas.microsoft.com/office/powerpoint/2010/main" val="1173205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Set up</a:t>
            </a:r>
            <a:endParaRPr lang="en-US" dirty="0"/>
          </a:p>
        </p:txBody>
      </p:sp>
      <p:sp>
        <p:nvSpPr>
          <p:cNvPr id="6" name="Content Placeholder 5"/>
          <p:cNvSpPr>
            <a:spLocks noGrp="1"/>
          </p:cNvSpPr>
          <p:nvPr>
            <p:ph idx="1"/>
          </p:nvPr>
        </p:nvSpPr>
        <p:spPr/>
        <p:txBody>
          <a:bodyPr/>
          <a:lstStyle/>
          <a:p>
            <a:r>
              <a:rPr lang="en-US" dirty="0" smtClean="0"/>
              <a:t>Madrid Personal Developer Instance (PDI)</a:t>
            </a:r>
          </a:p>
          <a:p>
            <a:r>
              <a:rPr lang="en-US" dirty="0" smtClean="0"/>
              <a:t>Mobile App</a:t>
            </a:r>
          </a:p>
          <a:p>
            <a:r>
              <a:rPr lang="en-US" dirty="0" smtClean="0"/>
              <a:t>Link to your PDI</a:t>
            </a:r>
          </a:p>
        </p:txBody>
      </p:sp>
    </p:spTree>
    <p:extLst>
      <p:ext uri="{BB962C8B-B14F-4D97-AF65-F5344CB8AC3E}">
        <p14:creationId xmlns:p14="http://schemas.microsoft.com/office/powerpoint/2010/main" val="122460677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7987C3E0-87DF-4EDC-B1AD-FFC2AAEBD96F}"/>
              </a:ext>
            </a:extLst>
          </p:cNvPr>
          <p:cNvSpPr>
            <a:spLocks noGrp="1"/>
          </p:cNvSpPr>
          <p:nvPr>
            <p:ph type="ctrTitle"/>
          </p:nvPr>
        </p:nvSpPr>
        <p:spPr/>
        <p:txBody>
          <a:bodyPr/>
          <a:lstStyle/>
          <a:p>
            <a:r>
              <a:rPr lang="en-US" dirty="0"/>
              <a:t>Vision</a:t>
            </a:r>
          </a:p>
        </p:txBody>
      </p:sp>
      <p:sp>
        <p:nvSpPr>
          <p:cNvPr id="3" name="Text Placeholder 2">
            <a:extLst>
              <a:ext uri="{FF2B5EF4-FFF2-40B4-BE49-F238E27FC236}">
                <a16:creationId xmlns="" xmlns:a16="http://schemas.microsoft.com/office/drawing/2014/main" id="{C36CA99A-8C11-C049-8657-E3FDE84AA89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261341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1" y="1740175"/>
            <a:ext cx="12188825" cy="3876284"/>
          </a:xfrm>
          <a:prstGeom prst="rect">
            <a:avLst/>
          </a:prstGeom>
          <a:solidFill>
            <a:srgbClr val="ACF0D2">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solidFill>
                <a:srgbClr val="FFFFFF"/>
              </a:solidFill>
            </a:endParaRPr>
          </a:p>
        </p:txBody>
      </p:sp>
      <p:pic>
        <p:nvPicPr>
          <p:cNvPr id="18" name="Picture 17"/>
          <p:cNvPicPr>
            <a:picLocks noChangeAspect="1"/>
          </p:cNvPicPr>
          <p:nvPr/>
        </p:nvPicPr>
        <p:blipFill>
          <a:blip r:embed="rId3"/>
          <a:stretch>
            <a:fillRect/>
          </a:stretch>
        </p:blipFill>
        <p:spPr>
          <a:xfrm>
            <a:off x="4478187" y="1190145"/>
            <a:ext cx="3349275" cy="4735854"/>
          </a:xfrm>
          <a:prstGeom prst="rect">
            <a:avLst/>
          </a:prstGeom>
          <a:effectLst>
            <a:outerShdw blurRad="165100" sx="102000" sy="102000" algn="ctr" rotWithShape="0">
              <a:prstClr val="black">
                <a:alpha val="40000"/>
              </a:prstClr>
            </a:outerShdw>
          </a:effectLst>
        </p:spPr>
      </p:pic>
      <p:grpSp>
        <p:nvGrpSpPr>
          <p:cNvPr id="19" name="Group 18"/>
          <p:cNvGrpSpPr/>
          <p:nvPr/>
        </p:nvGrpSpPr>
        <p:grpSpPr>
          <a:xfrm>
            <a:off x="3730269" y="1783988"/>
            <a:ext cx="2554482" cy="4541299"/>
            <a:chOff x="6469773" y="673098"/>
            <a:chExt cx="3217832" cy="5720589"/>
          </a:xfrm>
          <a:effectLst>
            <a:outerShdw blurRad="152400" sx="102000" sy="102000" algn="ctr" rotWithShape="0">
              <a:prstClr val="black">
                <a:alpha val="40000"/>
              </a:prstClr>
            </a:outerShdw>
          </a:effectLst>
        </p:grpSpPr>
        <p:pic>
          <p:nvPicPr>
            <p:cNvPr id="20" name="Picture 19" descr="hom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69773" y="673098"/>
              <a:ext cx="3217832" cy="5720589"/>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7359" y="2020330"/>
              <a:ext cx="1922659" cy="3419771"/>
            </a:xfrm>
            <a:prstGeom prst="rect">
              <a:avLst/>
            </a:prstGeom>
          </p:spPr>
        </p:pic>
      </p:grpSp>
      <p:sp>
        <p:nvSpPr>
          <p:cNvPr id="28" name="Content Placeholder 8"/>
          <p:cNvSpPr txBox="1">
            <a:spLocks/>
          </p:cNvSpPr>
          <p:nvPr/>
        </p:nvSpPr>
        <p:spPr>
          <a:xfrm>
            <a:off x="8583807" y="2087658"/>
            <a:ext cx="2699626" cy="4226901"/>
          </a:xfrm>
          <a:prstGeom prst="rect">
            <a:avLst/>
          </a:prstGeom>
        </p:spPr>
        <p:txBody>
          <a:bodyPr/>
          <a:lstStyle>
            <a:lvl1pPr marL="228600" indent="-228600" algn="l" defTabSz="457200" rtl="0" eaLnBrk="1" latinLnBrk="0" hangingPunct="1">
              <a:lnSpc>
                <a:spcPct val="90000"/>
              </a:lnSpc>
              <a:spcBef>
                <a:spcPts val="1200"/>
              </a:spcBef>
              <a:buClr>
                <a:schemeClr val="tx2"/>
              </a:buClr>
              <a:buFont typeface="Arial"/>
              <a:buChar char="•"/>
              <a:defRPr sz="2800" kern="1200">
                <a:solidFill>
                  <a:schemeClr val="tx1"/>
                </a:solidFill>
                <a:latin typeface="Avenir Book" charset="0"/>
                <a:ea typeface="Avenir Book" charset="0"/>
                <a:cs typeface="Avenir Book" charset="0"/>
              </a:defRPr>
            </a:lvl1pPr>
            <a:lvl2pPr marL="457200" indent="-225425" algn="l" defTabSz="457200" rtl="0" eaLnBrk="1" latinLnBrk="0" hangingPunct="1">
              <a:lnSpc>
                <a:spcPct val="90000"/>
              </a:lnSpc>
              <a:spcBef>
                <a:spcPts val="600"/>
              </a:spcBef>
              <a:buClr>
                <a:schemeClr val="tx2"/>
              </a:buClr>
              <a:buFont typeface="Arial"/>
              <a:buChar char="–"/>
              <a:defRPr sz="2400" kern="1200">
                <a:solidFill>
                  <a:schemeClr val="tx1"/>
                </a:solidFill>
                <a:latin typeface="Avenir Book" charset="0"/>
                <a:ea typeface="Avenir Book" charset="0"/>
                <a:cs typeface="Avenir Book" charset="0"/>
              </a:defRPr>
            </a:lvl2pPr>
            <a:lvl3pPr marL="741363" indent="-171450" algn="l" defTabSz="457200" rtl="0" eaLnBrk="1" latinLnBrk="0" hangingPunct="1">
              <a:lnSpc>
                <a:spcPct val="90000"/>
              </a:lnSpc>
              <a:spcBef>
                <a:spcPts val="600"/>
              </a:spcBef>
              <a:buClr>
                <a:schemeClr val="tx2"/>
              </a:buClr>
              <a:buFont typeface="Arial"/>
              <a:buChar char="•"/>
              <a:defRPr sz="2000" kern="1200">
                <a:solidFill>
                  <a:schemeClr val="tx1"/>
                </a:solidFill>
                <a:latin typeface="Avenir Book" charset="0"/>
                <a:ea typeface="Avenir Book" charset="0"/>
                <a:cs typeface="Avenir Book" charset="0"/>
              </a:defRPr>
            </a:lvl3pPr>
            <a:lvl4pPr marL="1027113" indent="-173038" algn="l" defTabSz="457200" rtl="0" eaLnBrk="1" latinLnBrk="0" hangingPunct="1">
              <a:lnSpc>
                <a:spcPct val="90000"/>
              </a:lnSpc>
              <a:spcBef>
                <a:spcPts val="600"/>
              </a:spcBef>
              <a:buClr>
                <a:schemeClr val="tx2"/>
              </a:buClr>
              <a:buFont typeface="Arial"/>
              <a:buChar char="–"/>
              <a:defRPr sz="1800" kern="1200">
                <a:solidFill>
                  <a:schemeClr val="tx1"/>
                </a:solidFill>
                <a:latin typeface="Avenir Book" charset="0"/>
                <a:ea typeface="Avenir Book" charset="0"/>
                <a:cs typeface="Avenir Book" charset="0"/>
              </a:defRPr>
            </a:lvl4pPr>
            <a:lvl5pPr marL="1311275" indent="-165100" algn="l" defTabSz="457200" rtl="0" eaLnBrk="1" latinLnBrk="0" hangingPunct="1">
              <a:lnSpc>
                <a:spcPct val="90000"/>
              </a:lnSpc>
              <a:spcBef>
                <a:spcPts val="600"/>
              </a:spcBef>
              <a:buClr>
                <a:schemeClr val="tx2"/>
              </a:buClr>
              <a:buFont typeface="Arial"/>
              <a:buChar char="»"/>
              <a:defRPr sz="1800" kern="1200">
                <a:solidFill>
                  <a:schemeClr val="tx1"/>
                </a:solidFill>
                <a:latin typeface="Avenir Book" charset="0"/>
                <a:ea typeface="Avenir Book" charset="0"/>
                <a:cs typeface="Avenir Book"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buClr>
                <a:srgbClr val="75AF9A"/>
              </a:buClr>
              <a:buFont typeface="Arial" charset="0"/>
              <a:buChar char="•"/>
            </a:pPr>
            <a:r>
              <a:rPr lang="en-US" sz="1600" dirty="0">
                <a:solidFill>
                  <a:srgbClr val="2A3D40"/>
                </a:solidFill>
              </a:rPr>
              <a:t>Hybrid Solution</a:t>
            </a:r>
          </a:p>
          <a:p>
            <a:pPr>
              <a:lnSpc>
                <a:spcPct val="100000"/>
              </a:lnSpc>
              <a:buClr>
                <a:srgbClr val="75AF9A"/>
              </a:buClr>
              <a:buFont typeface="Arial" charset="0"/>
              <a:buChar char="•"/>
            </a:pPr>
            <a:r>
              <a:rPr lang="en-US" sz="1600" dirty="0">
                <a:solidFill>
                  <a:srgbClr val="2A3D40"/>
                </a:solidFill>
              </a:rPr>
              <a:t>Mobile Web Available</a:t>
            </a:r>
          </a:p>
          <a:p>
            <a:pPr>
              <a:lnSpc>
                <a:spcPct val="100000"/>
              </a:lnSpc>
              <a:buClr>
                <a:srgbClr val="75AF9A"/>
              </a:buClr>
              <a:buFont typeface="Arial" charset="0"/>
              <a:buChar char="•"/>
            </a:pPr>
            <a:r>
              <a:rPr lang="en-US" sz="1600" dirty="0">
                <a:solidFill>
                  <a:srgbClr val="2A3D40"/>
                </a:solidFill>
              </a:rPr>
              <a:t>Lists/Forms Driven</a:t>
            </a:r>
          </a:p>
          <a:p>
            <a:pPr>
              <a:lnSpc>
                <a:spcPct val="100000"/>
              </a:lnSpc>
              <a:buClr>
                <a:srgbClr val="75AF9A"/>
              </a:buClr>
              <a:buFont typeface="Arial" charset="0"/>
              <a:buChar char="•"/>
            </a:pPr>
            <a:r>
              <a:rPr lang="en-US" sz="1600" dirty="0">
                <a:solidFill>
                  <a:srgbClr val="2A3D40"/>
                </a:solidFill>
              </a:rPr>
              <a:t>Extension of Desktop</a:t>
            </a:r>
          </a:p>
          <a:p>
            <a:pPr>
              <a:lnSpc>
                <a:spcPct val="100000"/>
              </a:lnSpc>
              <a:buClr>
                <a:srgbClr val="75AF9A"/>
              </a:buClr>
              <a:buFont typeface="Arial" charset="0"/>
              <a:buChar char="•"/>
            </a:pPr>
            <a:r>
              <a:rPr lang="en-US" sz="1600" dirty="0">
                <a:solidFill>
                  <a:srgbClr val="2A3D40"/>
                </a:solidFill>
              </a:rPr>
              <a:t>UI Actions</a:t>
            </a:r>
          </a:p>
          <a:p>
            <a:pPr>
              <a:lnSpc>
                <a:spcPct val="100000"/>
              </a:lnSpc>
              <a:buClr>
                <a:srgbClr val="75AF9A"/>
              </a:buClr>
              <a:buFont typeface="Arial" charset="0"/>
              <a:buChar char="•"/>
            </a:pPr>
            <a:r>
              <a:rPr lang="en-US" sz="1600" dirty="0">
                <a:solidFill>
                  <a:srgbClr val="2A3D40"/>
                </a:solidFill>
              </a:rPr>
              <a:t>Activity Streams</a:t>
            </a:r>
          </a:p>
          <a:p>
            <a:pPr>
              <a:lnSpc>
                <a:spcPct val="100000"/>
              </a:lnSpc>
              <a:buClr>
                <a:srgbClr val="75AF9A"/>
              </a:buClr>
              <a:buFont typeface="Arial" charset="0"/>
              <a:buChar char="•"/>
            </a:pPr>
            <a:r>
              <a:rPr lang="en-US" sz="1600" dirty="0">
                <a:solidFill>
                  <a:srgbClr val="2A3D40"/>
                </a:solidFill>
              </a:rPr>
              <a:t>Actionable Notifications</a:t>
            </a:r>
          </a:p>
          <a:p>
            <a:pPr>
              <a:lnSpc>
                <a:spcPct val="100000"/>
              </a:lnSpc>
              <a:buClr>
                <a:srgbClr val="75AF9A"/>
              </a:buClr>
              <a:buFont typeface="Arial" charset="0"/>
              <a:buChar char="•"/>
            </a:pPr>
            <a:r>
              <a:rPr lang="en-US" sz="1600" dirty="0">
                <a:solidFill>
                  <a:srgbClr val="2A3D40"/>
                </a:solidFill>
              </a:rPr>
              <a:t>Connect</a:t>
            </a:r>
          </a:p>
        </p:txBody>
      </p:sp>
      <p:grpSp>
        <p:nvGrpSpPr>
          <p:cNvPr id="29" name="Group 28"/>
          <p:cNvGrpSpPr/>
          <p:nvPr/>
        </p:nvGrpSpPr>
        <p:grpSpPr>
          <a:xfrm>
            <a:off x="2445210" y="3949928"/>
            <a:ext cx="2950699" cy="2545704"/>
            <a:chOff x="3340714" y="1873905"/>
            <a:chExt cx="5053232" cy="4359655"/>
          </a:xfrm>
          <a:effectLst>
            <a:outerShdw blurRad="127000" sx="102000" sy="102000" algn="ctr" rotWithShape="0">
              <a:prstClr val="black">
                <a:alpha val="40000"/>
              </a:prstClr>
            </a:outerShdw>
          </a:effectLst>
        </p:grpSpPr>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0714" y="1873905"/>
              <a:ext cx="3955312" cy="3955312"/>
            </a:xfrm>
            <a:prstGeom prst="rect">
              <a:avLst/>
            </a:prstGeom>
          </p:spPr>
        </p:pic>
        <p:pic>
          <p:nvPicPr>
            <p:cNvPr id="35" name="Picture 3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6737" y="2246351"/>
              <a:ext cx="3987209" cy="3987209"/>
            </a:xfrm>
            <a:prstGeom prst="rect">
              <a:avLst/>
            </a:prstGeom>
          </p:spPr>
        </p:pic>
      </p:grpSp>
      <p:sp>
        <p:nvSpPr>
          <p:cNvPr id="37" name="Content Placeholder 2"/>
          <p:cNvSpPr txBox="1">
            <a:spLocks/>
          </p:cNvSpPr>
          <p:nvPr/>
        </p:nvSpPr>
        <p:spPr>
          <a:xfrm>
            <a:off x="367278" y="3125956"/>
            <a:ext cx="3144997" cy="1159897"/>
          </a:xfrm>
          <a:prstGeom prst="rect">
            <a:avLst/>
          </a:prstGeom>
          <a:noFill/>
          <a:ln w="9525">
            <a:noFill/>
            <a:miter lim="800000"/>
            <a:headEnd/>
            <a:tailEnd/>
          </a:ln>
        </p:spPr>
        <p:txBody>
          <a:bodyPr vert="horz" wrap="square" lIns="91416" tIns="45708" rIns="91416" bIns="45708" numCol="1" rtlCol="0" anchor="t" anchorCtr="0" compatLnSpc="1">
            <a:prstTxWarp prst="textNoShape">
              <a:avLst/>
            </a:prstTxWarp>
            <a:noAutofit/>
          </a:bodyPr>
          <a:lstStyle>
            <a:lvl1pPr marL="228600" indent="-228600" algn="l" defTabSz="457200" rtl="0" eaLnBrk="1" latinLnBrk="0" hangingPunct="1">
              <a:lnSpc>
                <a:spcPct val="90000"/>
              </a:lnSpc>
              <a:spcBef>
                <a:spcPts val="1200"/>
              </a:spcBef>
              <a:buClr>
                <a:schemeClr val="tx2"/>
              </a:buClr>
              <a:buFont typeface="Arial"/>
              <a:buChar char="•"/>
              <a:defRPr sz="2800" kern="1200">
                <a:solidFill>
                  <a:schemeClr val="tx1"/>
                </a:solidFill>
                <a:latin typeface="Avenir Book" charset="0"/>
                <a:ea typeface="Avenir Book" charset="0"/>
                <a:cs typeface="Avenir Book" charset="0"/>
              </a:defRPr>
            </a:lvl1pPr>
            <a:lvl2pPr marL="457200" indent="-225425" algn="l" defTabSz="457200" rtl="0" eaLnBrk="1" latinLnBrk="0" hangingPunct="1">
              <a:lnSpc>
                <a:spcPct val="90000"/>
              </a:lnSpc>
              <a:spcBef>
                <a:spcPts val="600"/>
              </a:spcBef>
              <a:buClr>
                <a:schemeClr val="tx2"/>
              </a:buClr>
              <a:buFont typeface="Arial"/>
              <a:buChar char="–"/>
              <a:defRPr sz="2400" kern="1200">
                <a:solidFill>
                  <a:schemeClr val="tx1"/>
                </a:solidFill>
                <a:latin typeface="Avenir Book" charset="0"/>
                <a:ea typeface="Avenir Book" charset="0"/>
                <a:cs typeface="Avenir Book" charset="0"/>
              </a:defRPr>
            </a:lvl2pPr>
            <a:lvl3pPr marL="741363" indent="-171450" algn="l" defTabSz="457200" rtl="0" eaLnBrk="1" latinLnBrk="0" hangingPunct="1">
              <a:lnSpc>
                <a:spcPct val="90000"/>
              </a:lnSpc>
              <a:spcBef>
                <a:spcPts val="600"/>
              </a:spcBef>
              <a:buClr>
                <a:schemeClr val="tx2"/>
              </a:buClr>
              <a:buFont typeface="Arial"/>
              <a:buChar char="•"/>
              <a:defRPr sz="2000" kern="1200">
                <a:solidFill>
                  <a:schemeClr val="tx1"/>
                </a:solidFill>
                <a:latin typeface="Avenir Book" charset="0"/>
                <a:ea typeface="Avenir Book" charset="0"/>
                <a:cs typeface="Avenir Book" charset="0"/>
              </a:defRPr>
            </a:lvl3pPr>
            <a:lvl4pPr marL="1027113" indent="-173038" algn="l" defTabSz="457200" rtl="0" eaLnBrk="1" latinLnBrk="0" hangingPunct="1">
              <a:lnSpc>
                <a:spcPct val="90000"/>
              </a:lnSpc>
              <a:spcBef>
                <a:spcPts val="600"/>
              </a:spcBef>
              <a:buClr>
                <a:schemeClr val="tx2"/>
              </a:buClr>
              <a:buFont typeface="Arial"/>
              <a:buChar char="–"/>
              <a:defRPr sz="1800" kern="1200">
                <a:solidFill>
                  <a:schemeClr val="tx1"/>
                </a:solidFill>
                <a:latin typeface="Avenir Book" charset="0"/>
                <a:ea typeface="Avenir Book" charset="0"/>
                <a:cs typeface="Avenir Book" charset="0"/>
              </a:defRPr>
            </a:lvl4pPr>
            <a:lvl5pPr marL="1311275" indent="-165100" algn="l" defTabSz="457200" rtl="0" eaLnBrk="1" latinLnBrk="0" hangingPunct="1">
              <a:lnSpc>
                <a:spcPct val="90000"/>
              </a:lnSpc>
              <a:spcBef>
                <a:spcPts val="600"/>
              </a:spcBef>
              <a:buClr>
                <a:schemeClr val="tx2"/>
              </a:buClr>
              <a:buFont typeface="Arial"/>
              <a:buChar char="»"/>
              <a:defRPr sz="1800" kern="1200">
                <a:solidFill>
                  <a:schemeClr val="tx1"/>
                </a:solidFill>
                <a:latin typeface="Avenir Book" charset="0"/>
                <a:ea typeface="Avenir Book" charset="0"/>
                <a:cs typeface="Avenir Book"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solidFill>
                  <a:srgbClr val="2A3D40"/>
                </a:solidFill>
              </a:rPr>
              <a:t>ServiceNow for iPhone was released in November, 2015. </a:t>
            </a:r>
          </a:p>
          <a:p>
            <a:pPr marL="0" indent="0">
              <a:buNone/>
            </a:pPr>
            <a:endParaRPr lang="en-US" sz="1600" dirty="0">
              <a:solidFill>
                <a:srgbClr val="2A3D40"/>
              </a:solidFill>
            </a:endParaRPr>
          </a:p>
          <a:p>
            <a:pPr marL="0" indent="0">
              <a:buNone/>
            </a:pPr>
            <a:r>
              <a:rPr lang="en-US" sz="1600" dirty="0">
                <a:solidFill>
                  <a:srgbClr val="2A3D40"/>
                </a:solidFill>
              </a:rPr>
              <a:t>Android released in 2017.</a:t>
            </a:r>
          </a:p>
        </p:txBody>
      </p:sp>
      <p:sp>
        <p:nvSpPr>
          <p:cNvPr id="15" name="Title 1"/>
          <p:cNvSpPr txBox="1">
            <a:spLocks/>
          </p:cNvSpPr>
          <p:nvPr/>
        </p:nvSpPr>
        <p:spPr bwMode="gray">
          <a:xfrm>
            <a:off x="225078" y="115162"/>
            <a:ext cx="11227051" cy="668164"/>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r>
              <a:rPr lang="en-US" sz="3199" dirty="0">
                <a:solidFill>
                  <a:srgbClr val="75AF9A"/>
                </a:solidFill>
              </a:rPr>
              <a:t>ServiceNow Mobile Today</a:t>
            </a:r>
          </a:p>
        </p:txBody>
      </p:sp>
    </p:spTree>
    <p:extLst>
      <p:ext uri="{BB962C8B-B14F-4D97-AF65-F5344CB8AC3E}">
        <p14:creationId xmlns:p14="http://schemas.microsoft.com/office/powerpoint/2010/main" val="3992744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erviceNow">
      <a:dk1>
        <a:srgbClr val="293E40"/>
      </a:dk1>
      <a:lt1>
        <a:srgbClr val="FFFFFF"/>
      </a:lt1>
      <a:dk2>
        <a:srgbClr val="D0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80B5A0"/>
      </a:hlink>
      <a:folHlink>
        <a:srgbClr val="5E8678"/>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59">
      <a:dk1>
        <a:srgbClr val="283D40"/>
      </a:dk1>
      <a:lt1>
        <a:srgbClr val="FFFFFF"/>
      </a:lt1>
      <a:dk2>
        <a:srgbClr val="D0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0AE"/>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smtClean="0"/>
        </a:defPPr>
      </a:lstStyle>
    </a:txDef>
  </a:objectDefaults>
  <a:extraClrSchemeLst/>
  <a:extLst>
    <a:ext uri="{05A4C25C-085E-4340-85A3-A5531E510DB2}">
      <thm15:themeFamily xmlns:thm15="http://schemas.microsoft.com/office/thememl/2012/main" name="Corp General Use Template_04262018" id="{38000A4C-4768-0E4E-B9C2-A7EF1FB1AF29}" vid="{6192ED4C-F77B-B14C-BD5D-FC1231A17B06}"/>
    </a:ext>
  </a:ext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Event Keynote Template _Teal_Avenir_102717_JR</Template>
  <TotalTime>11996</TotalTime>
  <Words>1657</Words>
  <Application>Microsoft Macintosh PowerPoint</Application>
  <PresentationFormat>Custom</PresentationFormat>
  <Paragraphs>242</Paragraphs>
  <Slides>31</Slides>
  <Notes>10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31</vt:i4>
      </vt:variant>
    </vt:vector>
  </HeadingPairs>
  <TitlesOfParts>
    <vt:vector size="42" baseType="lpstr">
      <vt:lpstr>.AppleSystemUIFont</vt:lpstr>
      <vt:lpstr>Avenir Book</vt:lpstr>
      <vt:lpstr>Avenir Heavy</vt:lpstr>
      <vt:lpstr>Calibri</vt:lpstr>
      <vt:lpstr>Century Gothic</vt:lpstr>
      <vt:lpstr>Courier New</vt:lpstr>
      <vt:lpstr>Gilroy</vt:lpstr>
      <vt:lpstr>Wingdings</vt:lpstr>
      <vt:lpstr>Arial</vt:lpstr>
      <vt:lpstr>Office Theme</vt:lpstr>
      <vt:lpstr>1_Office Theme</vt:lpstr>
      <vt:lpstr>Building A Mobile Experience on ServiceNow </vt:lpstr>
      <vt:lpstr>PowerPoint Presentation</vt:lpstr>
      <vt:lpstr>Disclaimer #2</vt:lpstr>
      <vt:lpstr>Speaker introductions</vt:lpstr>
      <vt:lpstr>Agenda</vt:lpstr>
      <vt:lpstr>Set up</vt:lpstr>
      <vt:lpstr>Set up</vt:lpstr>
      <vt:lpstr>Vision</vt:lpstr>
      <vt:lpstr>PowerPoint Presentation</vt:lpstr>
      <vt:lpstr>The Vision… Consumer Mobile Experiences in the Enterprise</vt:lpstr>
      <vt:lpstr>PowerPoint Presentation</vt:lpstr>
      <vt:lpstr>Mobile Roadmap</vt:lpstr>
      <vt:lpstr>PowerPoint Presentation</vt:lpstr>
      <vt:lpstr>PowerPoint Presentation</vt:lpstr>
      <vt:lpstr>PowerPoint Presentation</vt:lpstr>
      <vt:lpstr>Todays Lab Context</vt:lpstr>
      <vt:lpstr>Current State</vt:lpstr>
      <vt:lpstr>Desired Future State</vt:lpstr>
      <vt:lpstr>Solution(s)</vt:lpstr>
      <vt:lpstr>Todays Lab</vt:lpstr>
      <vt:lpstr>Todays Lab Outline</vt:lpstr>
      <vt:lpstr>LAB!!!</vt:lpstr>
      <vt:lpstr>Re-Cap</vt:lpstr>
      <vt:lpstr>Applets</vt:lpstr>
      <vt:lpstr>UI Styles</vt:lpstr>
      <vt:lpstr>Functions</vt:lpstr>
      <vt:lpstr>Functions ..</vt:lpstr>
      <vt:lpstr>Resources</vt:lpstr>
      <vt:lpstr>Thank you</vt:lpstr>
      <vt:lpstr>PowerPoint Presentation</vt:lpstr>
      <vt:lpstr>PowerPoint Presentation</vt:lpstr>
    </vt:vector>
  </TitlesOfParts>
  <Company/>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Events 16:9 Powerpoint template</dc:title>
  <dc:creator>John Reed</dc:creator>
  <cp:lastModifiedBy>Jon Adlum</cp:lastModifiedBy>
  <cp:revision>504</cp:revision>
  <cp:lastPrinted>2018-04-14T01:23:28Z</cp:lastPrinted>
  <dcterms:created xsi:type="dcterms:W3CDTF">2017-11-01T20:30:48Z</dcterms:created>
  <dcterms:modified xsi:type="dcterms:W3CDTF">2019-02-28T03:03:53Z</dcterms:modified>
</cp:coreProperties>
</file>